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5"/>
  </p:notesMasterIdLst>
  <p:sldIdLst>
    <p:sldId id="256" r:id="rId2"/>
    <p:sldId id="257" r:id="rId3"/>
    <p:sldId id="268" r:id="rId4"/>
    <p:sldId id="269" r:id="rId5"/>
    <p:sldId id="270" r:id="rId6"/>
    <p:sldId id="273" r:id="rId7"/>
    <p:sldId id="313" r:id="rId8"/>
    <p:sldId id="315" r:id="rId9"/>
    <p:sldId id="316" r:id="rId10"/>
    <p:sldId id="317" r:id="rId11"/>
    <p:sldId id="258" r:id="rId12"/>
    <p:sldId id="259" r:id="rId13"/>
    <p:sldId id="264" r:id="rId14"/>
    <p:sldId id="263" r:id="rId15"/>
    <p:sldId id="266" r:id="rId16"/>
    <p:sldId id="267" r:id="rId17"/>
    <p:sldId id="272" r:id="rId18"/>
    <p:sldId id="260" r:id="rId19"/>
    <p:sldId id="261" r:id="rId20"/>
    <p:sldId id="262" r:id="rId21"/>
    <p:sldId id="275" r:id="rId22"/>
    <p:sldId id="319" r:id="rId23"/>
    <p:sldId id="276" r:id="rId24"/>
    <p:sldId id="277" r:id="rId25"/>
    <p:sldId id="278" r:id="rId26"/>
    <p:sldId id="320" r:id="rId27"/>
    <p:sldId id="281" r:id="rId28"/>
    <p:sldId id="282" r:id="rId29"/>
    <p:sldId id="279" r:id="rId30"/>
    <p:sldId id="280" r:id="rId31"/>
    <p:sldId id="318" r:id="rId32"/>
    <p:sldId id="284" r:id="rId33"/>
    <p:sldId id="291" r:id="rId34"/>
    <p:sldId id="285" r:id="rId35"/>
    <p:sldId id="294" r:id="rId36"/>
    <p:sldId id="295" r:id="rId37"/>
    <p:sldId id="286" r:id="rId38"/>
    <p:sldId id="292" r:id="rId39"/>
    <p:sldId id="288" r:id="rId40"/>
    <p:sldId id="293" r:id="rId41"/>
    <p:sldId id="287" r:id="rId42"/>
    <p:sldId id="289" r:id="rId43"/>
    <p:sldId id="290" r:id="rId44"/>
    <p:sldId id="321" r:id="rId45"/>
    <p:sldId id="274" r:id="rId46"/>
    <p:sldId id="283" r:id="rId47"/>
    <p:sldId id="322" r:id="rId48"/>
    <p:sldId id="323" r:id="rId49"/>
    <p:sldId id="324" r:id="rId50"/>
    <p:sldId id="326" r:id="rId51"/>
    <p:sldId id="327" r:id="rId52"/>
    <p:sldId id="328" r:id="rId53"/>
    <p:sldId id="329" r:id="rId54"/>
    <p:sldId id="300" r:id="rId55"/>
    <p:sldId id="301" r:id="rId56"/>
    <p:sldId id="302" r:id="rId57"/>
    <p:sldId id="303" r:id="rId58"/>
    <p:sldId id="297" r:id="rId59"/>
    <p:sldId id="298" r:id="rId60"/>
    <p:sldId id="299" r:id="rId61"/>
    <p:sldId id="309" r:id="rId62"/>
    <p:sldId id="310" r:id="rId63"/>
    <p:sldId id="311" r:id="rId64"/>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essuno stile, griglia tabella">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4655" autoAdjust="0"/>
    <p:restoredTop sz="94660"/>
  </p:normalViewPr>
  <p:slideViewPr>
    <p:cSldViewPr snapToGrid="0">
      <p:cViewPr varScale="1">
        <p:scale>
          <a:sx n="90" d="100"/>
          <a:sy n="90" d="100"/>
        </p:scale>
        <p:origin x="114"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CCBDAA2-1193-433B-B4A0-8D4D6E780B80}" type="datetimeFigureOut">
              <a:rPr lang="it-IT" smtClean="0"/>
              <a:t>27/06/2021</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48EFB67-AA9B-434D-8790-5E55FF92CE24}" type="slidenum">
              <a:rPr lang="it-IT" smtClean="0"/>
              <a:t>‹N›</a:t>
            </a:fld>
            <a:endParaRPr lang="it-IT"/>
          </a:p>
        </p:txBody>
      </p:sp>
    </p:spTree>
    <p:extLst>
      <p:ext uri="{BB962C8B-B14F-4D97-AF65-F5344CB8AC3E}">
        <p14:creationId xmlns:p14="http://schemas.microsoft.com/office/powerpoint/2010/main" val="20667897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BA1617F-1210-4C09-A726-8E1EB4F1CEEE}"/>
              </a:ext>
            </a:extLst>
          </p:cNvPr>
          <p:cNvSpPr>
            <a:spLocks noGrp="1"/>
          </p:cNvSpPr>
          <p:nvPr>
            <p:ph type="ctrTitle"/>
          </p:nvPr>
        </p:nvSpPr>
        <p:spPr>
          <a:xfrm>
            <a:off x="1524000" y="1122363"/>
            <a:ext cx="9144000" cy="2387600"/>
          </a:xfrm>
        </p:spPr>
        <p:txBody>
          <a:bodyPr anchor="b"/>
          <a:lstStyle>
            <a:lvl1pPr algn="ctr">
              <a:defRPr sz="6000"/>
            </a:lvl1pPr>
          </a:lstStyle>
          <a:p>
            <a:r>
              <a:rPr lang="it-IT"/>
              <a:t>Fare clic per modificare lo stile del titolo dello schema</a:t>
            </a:r>
          </a:p>
        </p:txBody>
      </p:sp>
      <p:sp>
        <p:nvSpPr>
          <p:cNvPr id="3" name="Sottotitolo 2">
            <a:extLst>
              <a:ext uri="{FF2B5EF4-FFF2-40B4-BE49-F238E27FC236}">
                <a16:creationId xmlns:a16="http://schemas.microsoft.com/office/drawing/2014/main" id="{D91269D5-88CE-4492-B3C8-00F0A03D52B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p>
        </p:txBody>
      </p:sp>
      <p:sp>
        <p:nvSpPr>
          <p:cNvPr id="4" name="Segnaposto data 3">
            <a:extLst>
              <a:ext uri="{FF2B5EF4-FFF2-40B4-BE49-F238E27FC236}">
                <a16:creationId xmlns:a16="http://schemas.microsoft.com/office/drawing/2014/main" id="{24C8144C-0E0D-4BF4-872A-8B2C65D52668}"/>
              </a:ext>
            </a:extLst>
          </p:cNvPr>
          <p:cNvSpPr>
            <a:spLocks noGrp="1"/>
          </p:cNvSpPr>
          <p:nvPr>
            <p:ph type="dt" sz="half" idx="10"/>
          </p:nvPr>
        </p:nvSpPr>
        <p:spPr/>
        <p:txBody>
          <a:bodyPr/>
          <a:lstStyle/>
          <a:p>
            <a:fld id="{F54269D3-1F8A-4B66-8298-A052F483ED8A}" type="datetime1">
              <a:rPr lang="it-IT" smtClean="0"/>
              <a:t>27/06/2021</a:t>
            </a:fld>
            <a:endParaRPr lang="it-IT"/>
          </a:p>
        </p:txBody>
      </p:sp>
      <p:sp>
        <p:nvSpPr>
          <p:cNvPr id="5" name="Segnaposto piè di pagina 4">
            <a:extLst>
              <a:ext uri="{FF2B5EF4-FFF2-40B4-BE49-F238E27FC236}">
                <a16:creationId xmlns:a16="http://schemas.microsoft.com/office/drawing/2014/main" id="{047793F7-429D-4332-8A0D-70A0BCBDD6E7}"/>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374B40A7-7D19-4E60-B58E-D8E25DC3D3CF}"/>
              </a:ext>
            </a:extLst>
          </p:cNvPr>
          <p:cNvSpPr>
            <a:spLocks noGrp="1"/>
          </p:cNvSpPr>
          <p:nvPr>
            <p:ph type="sldNum" sz="quarter" idx="12"/>
          </p:nvPr>
        </p:nvSpPr>
        <p:spPr/>
        <p:txBody>
          <a:bodyPr/>
          <a:lstStyle/>
          <a:p>
            <a:fld id="{2496E117-2816-458B-861B-BD913AC898D8}" type="slidenum">
              <a:rPr lang="it-IT" smtClean="0"/>
              <a:t>‹N›</a:t>
            </a:fld>
            <a:endParaRPr lang="it-IT"/>
          </a:p>
        </p:txBody>
      </p:sp>
    </p:spTree>
    <p:extLst>
      <p:ext uri="{BB962C8B-B14F-4D97-AF65-F5344CB8AC3E}">
        <p14:creationId xmlns:p14="http://schemas.microsoft.com/office/powerpoint/2010/main" val="39865424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58140CE-75AA-4523-8642-1E7B58C616EC}"/>
              </a:ext>
            </a:extLst>
          </p:cNvPr>
          <p:cNvSpPr>
            <a:spLocks noGrp="1"/>
          </p:cNvSpPr>
          <p:nvPr>
            <p:ph type="title"/>
          </p:nvPr>
        </p:nvSpPr>
        <p:spPr/>
        <p:txBody>
          <a:bodyPr/>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CC131FFC-8B56-4044-A141-789F3A39190D}"/>
              </a:ext>
            </a:extLst>
          </p:cNvPr>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444705FF-85E5-4AF2-8480-90B35E6A40AF}"/>
              </a:ext>
            </a:extLst>
          </p:cNvPr>
          <p:cNvSpPr>
            <a:spLocks noGrp="1"/>
          </p:cNvSpPr>
          <p:nvPr>
            <p:ph type="dt" sz="half" idx="10"/>
          </p:nvPr>
        </p:nvSpPr>
        <p:spPr/>
        <p:txBody>
          <a:bodyPr/>
          <a:lstStyle/>
          <a:p>
            <a:fld id="{AED30C33-3586-4440-96BF-FDFDE1DFD188}" type="datetime1">
              <a:rPr lang="it-IT" smtClean="0"/>
              <a:t>27/06/2021</a:t>
            </a:fld>
            <a:endParaRPr lang="it-IT"/>
          </a:p>
        </p:txBody>
      </p:sp>
      <p:sp>
        <p:nvSpPr>
          <p:cNvPr id="5" name="Segnaposto piè di pagina 4">
            <a:extLst>
              <a:ext uri="{FF2B5EF4-FFF2-40B4-BE49-F238E27FC236}">
                <a16:creationId xmlns:a16="http://schemas.microsoft.com/office/drawing/2014/main" id="{67E86BC4-2913-49B7-827D-8932F7610DFC}"/>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2958C783-4938-4297-A15B-7968AF36AF65}"/>
              </a:ext>
            </a:extLst>
          </p:cNvPr>
          <p:cNvSpPr>
            <a:spLocks noGrp="1"/>
          </p:cNvSpPr>
          <p:nvPr>
            <p:ph type="sldNum" sz="quarter" idx="12"/>
          </p:nvPr>
        </p:nvSpPr>
        <p:spPr/>
        <p:txBody>
          <a:bodyPr/>
          <a:lstStyle/>
          <a:p>
            <a:fld id="{2496E117-2816-458B-861B-BD913AC898D8}" type="slidenum">
              <a:rPr lang="it-IT" smtClean="0"/>
              <a:t>‹N›</a:t>
            </a:fld>
            <a:endParaRPr lang="it-IT"/>
          </a:p>
        </p:txBody>
      </p:sp>
    </p:spTree>
    <p:extLst>
      <p:ext uri="{BB962C8B-B14F-4D97-AF65-F5344CB8AC3E}">
        <p14:creationId xmlns:p14="http://schemas.microsoft.com/office/powerpoint/2010/main" val="35120494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a:extLst>
              <a:ext uri="{FF2B5EF4-FFF2-40B4-BE49-F238E27FC236}">
                <a16:creationId xmlns:a16="http://schemas.microsoft.com/office/drawing/2014/main" id="{69C9D0F8-A2D7-4A88-983D-BB0F0CD1BFF1}"/>
              </a:ext>
            </a:extLst>
          </p:cNvPr>
          <p:cNvSpPr>
            <a:spLocks noGrp="1"/>
          </p:cNvSpPr>
          <p:nvPr>
            <p:ph type="title" orient="vert"/>
          </p:nvPr>
        </p:nvSpPr>
        <p:spPr>
          <a:xfrm>
            <a:off x="8724900" y="365125"/>
            <a:ext cx="2628900" cy="5811838"/>
          </a:xfrm>
        </p:spPr>
        <p:txBody>
          <a:bodyPr vert="eaVert"/>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84F0F659-B15E-4E3C-A767-5615F8C16DF8}"/>
              </a:ext>
            </a:extLst>
          </p:cNvPr>
          <p:cNvSpPr>
            <a:spLocks noGrp="1"/>
          </p:cNvSpPr>
          <p:nvPr>
            <p:ph type="body" orient="vert" idx="1"/>
          </p:nvPr>
        </p:nvSpPr>
        <p:spPr>
          <a:xfrm>
            <a:off x="838200" y="365125"/>
            <a:ext cx="7734300" cy="5811838"/>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9A389634-20DB-4C83-95BE-067F056AFD09}"/>
              </a:ext>
            </a:extLst>
          </p:cNvPr>
          <p:cNvSpPr>
            <a:spLocks noGrp="1"/>
          </p:cNvSpPr>
          <p:nvPr>
            <p:ph type="dt" sz="half" idx="10"/>
          </p:nvPr>
        </p:nvSpPr>
        <p:spPr/>
        <p:txBody>
          <a:bodyPr/>
          <a:lstStyle/>
          <a:p>
            <a:fld id="{0B282657-54AC-4C3F-AB4D-4441E2B96607}" type="datetime1">
              <a:rPr lang="it-IT" smtClean="0"/>
              <a:t>27/06/2021</a:t>
            </a:fld>
            <a:endParaRPr lang="it-IT"/>
          </a:p>
        </p:txBody>
      </p:sp>
      <p:sp>
        <p:nvSpPr>
          <p:cNvPr id="5" name="Segnaposto piè di pagina 4">
            <a:extLst>
              <a:ext uri="{FF2B5EF4-FFF2-40B4-BE49-F238E27FC236}">
                <a16:creationId xmlns:a16="http://schemas.microsoft.com/office/drawing/2014/main" id="{038A2004-34FA-4B65-BEBA-1FECA96CF060}"/>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15119ADF-70F5-4CBD-9B6C-C00DCE9A5212}"/>
              </a:ext>
            </a:extLst>
          </p:cNvPr>
          <p:cNvSpPr>
            <a:spLocks noGrp="1"/>
          </p:cNvSpPr>
          <p:nvPr>
            <p:ph type="sldNum" sz="quarter" idx="12"/>
          </p:nvPr>
        </p:nvSpPr>
        <p:spPr/>
        <p:txBody>
          <a:bodyPr/>
          <a:lstStyle/>
          <a:p>
            <a:fld id="{2496E117-2816-458B-861B-BD913AC898D8}" type="slidenum">
              <a:rPr lang="it-IT" smtClean="0"/>
              <a:t>‹N›</a:t>
            </a:fld>
            <a:endParaRPr lang="it-IT"/>
          </a:p>
        </p:txBody>
      </p:sp>
    </p:spTree>
    <p:extLst>
      <p:ext uri="{BB962C8B-B14F-4D97-AF65-F5344CB8AC3E}">
        <p14:creationId xmlns:p14="http://schemas.microsoft.com/office/powerpoint/2010/main" val="35981705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738644D-85C6-412D-B61C-FFC2FA10447C}"/>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72CD55D4-DEE7-43A1-A072-377531259370}"/>
              </a:ext>
            </a:extLst>
          </p:cNvPr>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E6FC0467-38A4-49F2-A332-B54AAF9817B4}"/>
              </a:ext>
            </a:extLst>
          </p:cNvPr>
          <p:cNvSpPr>
            <a:spLocks noGrp="1"/>
          </p:cNvSpPr>
          <p:nvPr>
            <p:ph type="dt" sz="half" idx="10"/>
          </p:nvPr>
        </p:nvSpPr>
        <p:spPr/>
        <p:txBody>
          <a:bodyPr/>
          <a:lstStyle/>
          <a:p>
            <a:fld id="{C27DF2A8-FAA9-4CF4-A36B-00F3E4DF1FC7}" type="datetime1">
              <a:rPr lang="it-IT" smtClean="0"/>
              <a:t>27/06/2021</a:t>
            </a:fld>
            <a:endParaRPr lang="it-IT"/>
          </a:p>
        </p:txBody>
      </p:sp>
      <p:sp>
        <p:nvSpPr>
          <p:cNvPr id="5" name="Segnaposto piè di pagina 4">
            <a:extLst>
              <a:ext uri="{FF2B5EF4-FFF2-40B4-BE49-F238E27FC236}">
                <a16:creationId xmlns:a16="http://schemas.microsoft.com/office/drawing/2014/main" id="{4F4A1896-3BED-4309-B952-757F53343514}"/>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C2EC02E6-8B57-4A1E-9402-58DFF0B98EE7}"/>
              </a:ext>
            </a:extLst>
          </p:cNvPr>
          <p:cNvSpPr>
            <a:spLocks noGrp="1"/>
          </p:cNvSpPr>
          <p:nvPr>
            <p:ph type="sldNum" sz="quarter" idx="12"/>
          </p:nvPr>
        </p:nvSpPr>
        <p:spPr/>
        <p:txBody>
          <a:bodyPr/>
          <a:lstStyle/>
          <a:p>
            <a:fld id="{2496E117-2816-458B-861B-BD913AC898D8}" type="slidenum">
              <a:rPr lang="it-IT" smtClean="0"/>
              <a:t>‹N›</a:t>
            </a:fld>
            <a:endParaRPr lang="it-IT"/>
          </a:p>
        </p:txBody>
      </p:sp>
    </p:spTree>
    <p:extLst>
      <p:ext uri="{BB962C8B-B14F-4D97-AF65-F5344CB8AC3E}">
        <p14:creationId xmlns:p14="http://schemas.microsoft.com/office/powerpoint/2010/main" val="4366041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4B32D9B-8E8F-4F0D-A4A9-40AC2E2826B1}"/>
              </a:ext>
            </a:extLst>
          </p:cNvPr>
          <p:cNvSpPr>
            <a:spLocks noGrp="1"/>
          </p:cNvSpPr>
          <p:nvPr>
            <p:ph type="title"/>
          </p:nvPr>
        </p:nvSpPr>
        <p:spPr>
          <a:xfrm>
            <a:off x="831850" y="1709738"/>
            <a:ext cx="10515600" cy="2852737"/>
          </a:xfrm>
        </p:spPr>
        <p:txBody>
          <a:bodyPr anchor="b"/>
          <a:lstStyle>
            <a:lvl1pPr>
              <a:defRPr sz="6000"/>
            </a:lvl1pPr>
          </a:lstStyle>
          <a:p>
            <a:r>
              <a:rPr lang="it-IT"/>
              <a:t>Fare clic per modificare lo stile del titolo dello schema</a:t>
            </a:r>
          </a:p>
        </p:txBody>
      </p:sp>
      <p:sp>
        <p:nvSpPr>
          <p:cNvPr id="3" name="Segnaposto testo 2">
            <a:extLst>
              <a:ext uri="{FF2B5EF4-FFF2-40B4-BE49-F238E27FC236}">
                <a16:creationId xmlns:a16="http://schemas.microsoft.com/office/drawing/2014/main" id="{D7105012-512B-40A2-B5A4-D31E26FEB27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Fare clic per modificare gli stili del testo dello schema</a:t>
            </a:r>
          </a:p>
        </p:txBody>
      </p:sp>
      <p:sp>
        <p:nvSpPr>
          <p:cNvPr id="4" name="Segnaposto data 3">
            <a:extLst>
              <a:ext uri="{FF2B5EF4-FFF2-40B4-BE49-F238E27FC236}">
                <a16:creationId xmlns:a16="http://schemas.microsoft.com/office/drawing/2014/main" id="{3BF44A01-2326-4487-BDAC-C254CF7D685B}"/>
              </a:ext>
            </a:extLst>
          </p:cNvPr>
          <p:cNvSpPr>
            <a:spLocks noGrp="1"/>
          </p:cNvSpPr>
          <p:nvPr>
            <p:ph type="dt" sz="half" idx="10"/>
          </p:nvPr>
        </p:nvSpPr>
        <p:spPr/>
        <p:txBody>
          <a:bodyPr/>
          <a:lstStyle/>
          <a:p>
            <a:fld id="{D48B5B58-7187-49E9-B2D0-CF592CE3608F}" type="datetime1">
              <a:rPr lang="it-IT" smtClean="0"/>
              <a:t>27/06/2021</a:t>
            </a:fld>
            <a:endParaRPr lang="it-IT"/>
          </a:p>
        </p:txBody>
      </p:sp>
      <p:sp>
        <p:nvSpPr>
          <p:cNvPr id="5" name="Segnaposto piè di pagina 4">
            <a:extLst>
              <a:ext uri="{FF2B5EF4-FFF2-40B4-BE49-F238E27FC236}">
                <a16:creationId xmlns:a16="http://schemas.microsoft.com/office/drawing/2014/main" id="{74B5C1A3-0561-40C7-A947-D5D012E7D612}"/>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DCE6E311-72CD-49CC-9CC0-286054A7BB3A}"/>
              </a:ext>
            </a:extLst>
          </p:cNvPr>
          <p:cNvSpPr>
            <a:spLocks noGrp="1"/>
          </p:cNvSpPr>
          <p:nvPr>
            <p:ph type="sldNum" sz="quarter" idx="12"/>
          </p:nvPr>
        </p:nvSpPr>
        <p:spPr/>
        <p:txBody>
          <a:bodyPr/>
          <a:lstStyle/>
          <a:p>
            <a:fld id="{2496E117-2816-458B-861B-BD913AC898D8}" type="slidenum">
              <a:rPr lang="it-IT" smtClean="0"/>
              <a:t>‹N›</a:t>
            </a:fld>
            <a:endParaRPr lang="it-IT"/>
          </a:p>
        </p:txBody>
      </p:sp>
    </p:spTree>
    <p:extLst>
      <p:ext uri="{BB962C8B-B14F-4D97-AF65-F5344CB8AC3E}">
        <p14:creationId xmlns:p14="http://schemas.microsoft.com/office/powerpoint/2010/main" val="7525682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C6A512A-B0DB-4944-883C-A8B780FAE5BA}"/>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ED16DCF0-4E2D-4236-BAEF-B6F1D71A5C03}"/>
              </a:ext>
            </a:extLst>
          </p:cNvPr>
          <p:cNvSpPr>
            <a:spLocks noGrp="1"/>
          </p:cNvSpPr>
          <p:nvPr>
            <p:ph sz="half" idx="1"/>
          </p:nvPr>
        </p:nvSpPr>
        <p:spPr>
          <a:xfrm>
            <a:off x="838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a:extLst>
              <a:ext uri="{FF2B5EF4-FFF2-40B4-BE49-F238E27FC236}">
                <a16:creationId xmlns:a16="http://schemas.microsoft.com/office/drawing/2014/main" id="{F82B85AD-DB16-461C-ABFD-54066F0D5145}"/>
              </a:ext>
            </a:extLst>
          </p:cNvPr>
          <p:cNvSpPr>
            <a:spLocks noGrp="1"/>
          </p:cNvSpPr>
          <p:nvPr>
            <p:ph sz="half" idx="2"/>
          </p:nvPr>
        </p:nvSpPr>
        <p:spPr>
          <a:xfrm>
            <a:off x="6172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data 4">
            <a:extLst>
              <a:ext uri="{FF2B5EF4-FFF2-40B4-BE49-F238E27FC236}">
                <a16:creationId xmlns:a16="http://schemas.microsoft.com/office/drawing/2014/main" id="{CE965C77-B909-4B41-81AC-98AE4C8F2E61}"/>
              </a:ext>
            </a:extLst>
          </p:cNvPr>
          <p:cNvSpPr>
            <a:spLocks noGrp="1"/>
          </p:cNvSpPr>
          <p:nvPr>
            <p:ph type="dt" sz="half" idx="10"/>
          </p:nvPr>
        </p:nvSpPr>
        <p:spPr/>
        <p:txBody>
          <a:bodyPr/>
          <a:lstStyle/>
          <a:p>
            <a:fld id="{9D12FA40-7692-4036-96EC-8273E15FBEBB}" type="datetime1">
              <a:rPr lang="it-IT" smtClean="0"/>
              <a:t>27/06/2021</a:t>
            </a:fld>
            <a:endParaRPr lang="it-IT"/>
          </a:p>
        </p:txBody>
      </p:sp>
      <p:sp>
        <p:nvSpPr>
          <p:cNvPr id="6" name="Segnaposto piè di pagina 5">
            <a:extLst>
              <a:ext uri="{FF2B5EF4-FFF2-40B4-BE49-F238E27FC236}">
                <a16:creationId xmlns:a16="http://schemas.microsoft.com/office/drawing/2014/main" id="{17353FD0-D1C3-41EE-B478-5F85BC9E726D}"/>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BA3202CF-AD70-4935-8DD3-8B5197D46E3A}"/>
              </a:ext>
            </a:extLst>
          </p:cNvPr>
          <p:cNvSpPr>
            <a:spLocks noGrp="1"/>
          </p:cNvSpPr>
          <p:nvPr>
            <p:ph type="sldNum" sz="quarter" idx="12"/>
          </p:nvPr>
        </p:nvSpPr>
        <p:spPr/>
        <p:txBody>
          <a:bodyPr/>
          <a:lstStyle/>
          <a:p>
            <a:fld id="{2496E117-2816-458B-861B-BD913AC898D8}" type="slidenum">
              <a:rPr lang="it-IT" smtClean="0"/>
              <a:t>‹N›</a:t>
            </a:fld>
            <a:endParaRPr lang="it-IT"/>
          </a:p>
        </p:txBody>
      </p:sp>
    </p:spTree>
    <p:extLst>
      <p:ext uri="{BB962C8B-B14F-4D97-AF65-F5344CB8AC3E}">
        <p14:creationId xmlns:p14="http://schemas.microsoft.com/office/powerpoint/2010/main" val="19120628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1CF6FEA-44C8-4565-8E3B-B2EB9FBDB3A2}"/>
              </a:ext>
            </a:extLst>
          </p:cNvPr>
          <p:cNvSpPr>
            <a:spLocks noGrp="1"/>
          </p:cNvSpPr>
          <p:nvPr>
            <p:ph type="title"/>
          </p:nvPr>
        </p:nvSpPr>
        <p:spPr>
          <a:xfrm>
            <a:off x="839788" y="365125"/>
            <a:ext cx="10515600" cy="1325563"/>
          </a:xfrm>
        </p:spPr>
        <p:txBody>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B6782488-F0E6-4C02-9C9B-0640222D0F9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Segnaposto contenuto 3">
            <a:extLst>
              <a:ext uri="{FF2B5EF4-FFF2-40B4-BE49-F238E27FC236}">
                <a16:creationId xmlns:a16="http://schemas.microsoft.com/office/drawing/2014/main" id="{05E74E32-2D44-45D2-A972-3DD2364CD95F}"/>
              </a:ext>
            </a:extLst>
          </p:cNvPr>
          <p:cNvSpPr>
            <a:spLocks noGrp="1"/>
          </p:cNvSpPr>
          <p:nvPr>
            <p:ph sz="half" idx="2"/>
          </p:nvPr>
        </p:nvSpPr>
        <p:spPr>
          <a:xfrm>
            <a:off x="839788" y="2505075"/>
            <a:ext cx="5157787"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a:extLst>
              <a:ext uri="{FF2B5EF4-FFF2-40B4-BE49-F238E27FC236}">
                <a16:creationId xmlns:a16="http://schemas.microsoft.com/office/drawing/2014/main" id="{0CD30103-199F-49AA-B4D1-55B541E286D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Segnaposto contenuto 5">
            <a:extLst>
              <a:ext uri="{FF2B5EF4-FFF2-40B4-BE49-F238E27FC236}">
                <a16:creationId xmlns:a16="http://schemas.microsoft.com/office/drawing/2014/main" id="{2F01FCD4-E831-4E77-B003-CE66176B3B07}"/>
              </a:ext>
            </a:extLst>
          </p:cNvPr>
          <p:cNvSpPr>
            <a:spLocks noGrp="1"/>
          </p:cNvSpPr>
          <p:nvPr>
            <p:ph sz="quarter" idx="4"/>
          </p:nvPr>
        </p:nvSpPr>
        <p:spPr>
          <a:xfrm>
            <a:off x="6172200" y="2505075"/>
            <a:ext cx="5183188"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Segnaposto data 6">
            <a:extLst>
              <a:ext uri="{FF2B5EF4-FFF2-40B4-BE49-F238E27FC236}">
                <a16:creationId xmlns:a16="http://schemas.microsoft.com/office/drawing/2014/main" id="{1D4C8EE8-E787-40CE-A89A-99BF63C7A686}"/>
              </a:ext>
            </a:extLst>
          </p:cNvPr>
          <p:cNvSpPr>
            <a:spLocks noGrp="1"/>
          </p:cNvSpPr>
          <p:nvPr>
            <p:ph type="dt" sz="half" idx="10"/>
          </p:nvPr>
        </p:nvSpPr>
        <p:spPr/>
        <p:txBody>
          <a:bodyPr/>
          <a:lstStyle/>
          <a:p>
            <a:fld id="{283E3E2E-D82B-4F9D-A6FF-0181545097BA}" type="datetime1">
              <a:rPr lang="it-IT" smtClean="0"/>
              <a:t>27/06/2021</a:t>
            </a:fld>
            <a:endParaRPr lang="it-IT"/>
          </a:p>
        </p:txBody>
      </p:sp>
      <p:sp>
        <p:nvSpPr>
          <p:cNvPr id="8" name="Segnaposto piè di pagina 7">
            <a:extLst>
              <a:ext uri="{FF2B5EF4-FFF2-40B4-BE49-F238E27FC236}">
                <a16:creationId xmlns:a16="http://schemas.microsoft.com/office/drawing/2014/main" id="{5C3E80A8-2F6C-4271-A546-EF855CB69DFD}"/>
              </a:ext>
            </a:extLst>
          </p:cNvPr>
          <p:cNvSpPr>
            <a:spLocks noGrp="1"/>
          </p:cNvSpPr>
          <p:nvPr>
            <p:ph type="ftr" sz="quarter" idx="11"/>
          </p:nvPr>
        </p:nvSpPr>
        <p:spPr/>
        <p:txBody>
          <a:bodyPr/>
          <a:lstStyle/>
          <a:p>
            <a:endParaRPr lang="it-IT"/>
          </a:p>
        </p:txBody>
      </p:sp>
      <p:sp>
        <p:nvSpPr>
          <p:cNvPr id="9" name="Segnaposto numero diapositiva 8">
            <a:extLst>
              <a:ext uri="{FF2B5EF4-FFF2-40B4-BE49-F238E27FC236}">
                <a16:creationId xmlns:a16="http://schemas.microsoft.com/office/drawing/2014/main" id="{41A57ACB-8B14-4E2C-91AC-82DC45F2636F}"/>
              </a:ext>
            </a:extLst>
          </p:cNvPr>
          <p:cNvSpPr>
            <a:spLocks noGrp="1"/>
          </p:cNvSpPr>
          <p:nvPr>
            <p:ph type="sldNum" sz="quarter" idx="12"/>
          </p:nvPr>
        </p:nvSpPr>
        <p:spPr/>
        <p:txBody>
          <a:bodyPr/>
          <a:lstStyle/>
          <a:p>
            <a:fld id="{2496E117-2816-458B-861B-BD913AC898D8}" type="slidenum">
              <a:rPr lang="it-IT" smtClean="0"/>
              <a:t>‹N›</a:t>
            </a:fld>
            <a:endParaRPr lang="it-IT"/>
          </a:p>
        </p:txBody>
      </p:sp>
    </p:spTree>
    <p:extLst>
      <p:ext uri="{BB962C8B-B14F-4D97-AF65-F5344CB8AC3E}">
        <p14:creationId xmlns:p14="http://schemas.microsoft.com/office/powerpoint/2010/main" val="24027718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1E8D0B4-0379-4A0D-B136-9DF90348FE35}"/>
              </a:ext>
            </a:extLst>
          </p:cNvPr>
          <p:cNvSpPr>
            <a:spLocks noGrp="1"/>
          </p:cNvSpPr>
          <p:nvPr>
            <p:ph type="title"/>
          </p:nvPr>
        </p:nvSpPr>
        <p:spPr/>
        <p:txBody>
          <a:bodyPr/>
          <a:lstStyle/>
          <a:p>
            <a:r>
              <a:rPr lang="it-IT"/>
              <a:t>Fare clic per modificare lo stile del titolo dello schema</a:t>
            </a:r>
          </a:p>
        </p:txBody>
      </p:sp>
      <p:sp>
        <p:nvSpPr>
          <p:cNvPr id="3" name="Segnaposto data 2">
            <a:extLst>
              <a:ext uri="{FF2B5EF4-FFF2-40B4-BE49-F238E27FC236}">
                <a16:creationId xmlns:a16="http://schemas.microsoft.com/office/drawing/2014/main" id="{B609046A-E71F-49B8-BB90-29925F3F43F2}"/>
              </a:ext>
            </a:extLst>
          </p:cNvPr>
          <p:cNvSpPr>
            <a:spLocks noGrp="1"/>
          </p:cNvSpPr>
          <p:nvPr>
            <p:ph type="dt" sz="half" idx="10"/>
          </p:nvPr>
        </p:nvSpPr>
        <p:spPr/>
        <p:txBody>
          <a:bodyPr/>
          <a:lstStyle/>
          <a:p>
            <a:fld id="{385BC2BF-F978-484B-A349-A448AF65B45E}" type="datetime1">
              <a:rPr lang="it-IT" smtClean="0"/>
              <a:t>27/06/2021</a:t>
            </a:fld>
            <a:endParaRPr lang="it-IT"/>
          </a:p>
        </p:txBody>
      </p:sp>
      <p:sp>
        <p:nvSpPr>
          <p:cNvPr id="4" name="Segnaposto piè di pagina 3">
            <a:extLst>
              <a:ext uri="{FF2B5EF4-FFF2-40B4-BE49-F238E27FC236}">
                <a16:creationId xmlns:a16="http://schemas.microsoft.com/office/drawing/2014/main" id="{57C01D3A-F706-4044-B672-0EF5939878E4}"/>
              </a:ext>
            </a:extLst>
          </p:cNvPr>
          <p:cNvSpPr>
            <a:spLocks noGrp="1"/>
          </p:cNvSpPr>
          <p:nvPr>
            <p:ph type="ftr" sz="quarter" idx="11"/>
          </p:nvPr>
        </p:nvSpPr>
        <p:spPr/>
        <p:txBody>
          <a:bodyPr/>
          <a:lstStyle/>
          <a:p>
            <a:endParaRPr lang="it-IT"/>
          </a:p>
        </p:txBody>
      </p:sp>
      <p:sp>
        <p:nvSpPr>
          <p:cNvPr id="5" name="Segnaposto numero diapositiva 4">
            <a:extLst>
              <a:ext uri="{FF2B5EF4-FFF2-40B4-BE49-F238E27FC236}">
                <a16:creationId xmlns:a16="http://schemas.microsoft.com/office/drawing/2014/main" id="{F07199DC-0847-4B12-9F0E-18D7C7A4FFE7}"/>
              </a:ext>
            </a:extLst>
          </p:cNvPr>
          <p:cNvSpPr>
            <a:spLocks noGrp="1"/>
          </p:cNvSpPr>
          <p:nvPr>
            <p:ph type="sldNum" sz="quarter" idx="12"/>
          </p:nvPr>
        </p:nvSpPr>
        <p:spPr/>
        <p:txBody>
          <a:bodyPr/>
          <a:lstStyle/>
          <a:p>
            <a:fld id="{2496E117-2816-458B-861B-BD913AC898D8}" type="slidenum">
              <a:rPr lang="it-IT" smtClean="0"/>
              <a:t>‹N›</a:t>
            </a:fld>
            <a:endParaRPr lang="it-IT"/>
          </a:p>
        </p:txBody>
      </p:sp>
    </p:spTree>
    <p:extLst>
      <p:ext uri="{BB962C8B-B14F-4D97-AF65-F5344CB8AC3E}">
        <p14:creationId xmlns:p14="http://schemas.microsoft.com/office/powerpoint/2010/main" val="41797999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D2680432-F061-44E1-9695-0DD20076E980}"/>
              </a:ext>
            </a:extLst>
          </p:cNvPr>
          <p:cNvSpPr>
            <a:spLocks noGrp="1"/>
          </p:cNvSpPr>
          <p:nvPr>
            <p:ph type="dt" sz="half" idx="10"/>
          </p:nvPr>
        </p:nvSpPr>
        <p:spPr/>
        <p:txBody>
          <a:bodyPr/>
          <a:lstStyle/>
          <a:p>
            <a:fld id="{751F88F0-E64A-4C83-8FEF-01214B52523A}" type="datetime1">
              <a:rPr lang="it-IT" smtClean="0"/>
              <a:t>27/06/2021</a:t>
            </a:fld>
            <a:endParaRPr lang="it-IT"/>
          </a:p>
        </p:txBody>
      </p:sp>
      <p:sp>
        <p:nvSpPr>
          <p:cNvPr id="3" name="Segnaposto piè di pagina 2">
            <a:extLst>
              <a:ext uri="{FF2B5EF4-FFF2-40B4-BE49-F238E27FC236}">
                <a16:creationId xmlns:a16="http://schemas.microsoft.com/office/drawing/2014/main" id="{E2660132-9AF8-4602-9D25-3B123D294B2E}"/>
              </a:ext>
            </a:extLst>
          </p:cNvPr>
          <p:cNvSpPr>
            <a:spLocks noGrp="1"/>
          </p:cNvSpPr>
          <p:nvPr>
            <p:ph type="ftr" sz="quarter" idx="11"/>
          </p:nvPr>
        </p:nvSpPr>
        <p:spPr/>
        <p:txBody>
          <a:bodyPr/>
          <a:lstStyle/>
          <a:p>
            <a:endParaRPr lang="it-IT"/>
          </a:p>
        </p:txBody>
      </p:sp>
      <p:sp>
        <p:nvSpPr>
          <p:cNvPr id="4" name="Segnaposto numero diapositiva 3">
            <a:extLst>
              <a:ext uri="{FF2B5EF4-FFF2-40B4-BE49-F238E27FC236}">
                <a16:creationId xmlns:a16="http://schemas.microsoft.com/office/drawing/2014/main" id="{48D498CE-9885-44B1-BC67-C0717697C32A}"/>
              </a:ext>
            </a:extLst>
          </p:cNvPr>
          <p:cNvSpPr>
            <a:spLocks noGrp="1"/>
          </p:cNvSpPr>
          <p:nvPr>
            <p:ph type="sldNum" sz="quarter" idx="12"/>
          </p:nvPr>
        </p:nvSpPr>
        <p:spPr/>
        <p:txBody>
          <a:bodyPr/>
          <a:lstStyle/>
          <a:p>
            <a:fld id="{2496E117-2816-458B-861B-BD913AC898D8}" type="slidenum">
              <a:rPr lang="it-IT" smtClean="0"/>
              <a:t>‹N›</a:t>
            </a:fld>
            <a:endParaRPr lang="it-IT"/>
          </a:p>
        </p:txBody>
      </p:sp>
    </p:spTree>
    <p:extLst>
      <p:ext uri="{BB962C8B-B14F-4D97-AF65-F5344CB8AC3E}">
        <p14:creationId xmlns:p14="http://schemas.microsoft.com/office/powerpoint/2010/main" val="13522758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7AF9915-14A8-458D-9ED6-D3D486E946B7}"/>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21DA9AE9-B2F2-43CA-BAC7-E10772FEBDB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a:extLst>
              <a:ext uri="{FF2B5EF4-FFF2-40B4-BE49-F238E27FC236}">
                <a16:creationId xmlns:a16="http://schemas.microsoft.com/office/drawing/2014/main" id="{3412EA2B-95AD-407E-8696-0182287FF0A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7854E61F-0C1E-4305-81A5-E0D7B5439D1B}"/>
              </a:ext>
            </a:extLst>
          </p:cNvPr>
          <p:cNvSpPr>
            <a:spLocks noGrp="1"/>
          </p:cNvSpPr>
          <p:nvPr>
            <p:ph type="dt" sz="half" idx="10"/>
          </p:nvPr>
        </p:nvSpPr>
        <p:spPr/>
        <p:txBody>
          <a:bodyPr/>
          <a:lstStyle/>
          <a:p>
            <a:fld id="{73EF8B56-6D47-4F26-8270-734FC2D24550}" type="datetime1">
              <a:rPr lang="it-IT" smtClean="0"/>
              <a:t>27/06/2021</a:t>
            </a:fld>
            <a:endParaRPr lang="it-IT"/>
          </a:p>
        </p:txBody>
      </p:sp>
      <p:sp>
        <p:nvSpPr>
          <p:cNvPr id="6" name="Segnaposto piè di pagina 5">
            <a:extLst>
              <a:ext uri="{FF2B5EF4-FFF2-40B4-BE49-F238E27FC236}">
                <a16:creationId xmlns:a16="http://schemas.microsoft.com/office/drawing/2014/main" id="{2BF31696-90A7-4FD5-B1A2-EE6FBF92CBDB}"/>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6FDD3EF3-E4A6-4D9B-9A3F-E9A9D0327AEA}"/>
              </a:ext>
            </a:extLst>
          </p:cNvPr>
          <p:cNvSpPr>
            <a:spLocks noGrp="1"/>
          </p:cNvSpPr>
          <p:nvPr>
            <p:ph type="sldNum" sz="quarter" idx="12"/>
          </p:nvPr>
        </p:nvSpPr>
        <p:spPr/>
        <p:txBody>
          <a:bodyPr/>
          <a:lstStyle/>
          <a:p>
            <a:fld id="{2496E117-2816-458B-861B-BD913AC898D8}" type="slidenum">
              <a:rPr lang="it-IT" smtClean="0"/>
              <a:t>‹N›</a:t>
            </a:fld>
            <a:endParaRPr lang="it-IT"/>
          </a:p>
        </p:txBody>
      </p:sp>
    </p:spTree>
    <p:extLst>
      <p:ext uri="{BB962C8B-B14F-4D97-AF65-F5344CB8AC3E}">
        <p14:creationId xmlns:p14="http://schemas.microsoft.com/office/powerpoint/2010/main" val="11834501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8B36DFB-4735-460F-B6D4-A5893DDBC157}"/>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immagine 2">
            <a:extLst>
              <a:ext uri="{FF2B5EF4-FFF2-40B4-BE49-F238E27FC236}">
                <a16:creationId xmlns:a16="http://schemas.microsoft.com/office/drawing/2014/main" id="{2F3D671A-DB3F-4719-97DA-F0800ADAAD0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a:p>
        </p:txBody>
      </p:sp>
      <p:sp>
        <p:nvSpPr>
          <p:cNvPr id="4" name="Segnaposto testo 3">
            <a:extLst>
              <a:ext uri="{FF2B5EF4-FFF2-40B4-BE49-F238E27FC236}">
                <a16:creationId xmlns:a16="http://schemas.microsoft.com/office/drawing/2014/main" id="{929B4791-233B-4225-AB40-2C1044C574E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5F6AFDA3-1BF3-4AB0-9CEA-2F15B780C997}"/>
              </a:ext>
            </a:extLst>
          </p:cNvPr>
          <p:cNvSpPr>
            <a:spLocks noGrp="1"/>
          </p:cNvSpPr>
          <p:nvPr>
            <p:ph type="dt" sz="half" idx="10"/>
          </p:nvPr>
        </p:nvSpPr>
        <p:spPr/>
        <p:txBody>
          <a:bodyPr/>
          <a:lstStyle/>
          <a:p>
            <a:fld id="{2C1715F3-B59D-41C4-BAD1-62A02245BC8B}" type="datetime1">
              <a:rPr lang="it-IT" smtClean="0"/>
              <a:t>27/06/2021</a:t>
            </a:fld>
            <a:endParaRPr lang="it-IT"/>
          </a:p>
        </p:txBody>
      </p:sp>
      <p:sp>
        <p:nvSpPr>
          <p:cNvPr id="6" name="Segnaposto piè di pagina 5">
            <a:extLst>
              <a:ext uri="{FF2B5EF4-FFF2-40B4-BE49-F238E27FC236}">
                <a16:creationId xmlns:a16="http://schemas.microsoft.com/office/drawing/2014/main" id="{946762CE-5895-4AFB-A684-91BE737821EB}"/>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5A1F59DA-0CEE-497B-9535-23030B9AABDB}"/>
              </a:ext>
            </a:extLst>
          </p:cNvPr>
          <p:cNvSpPr>
            <a:spLocks noGrp="1"/>
          </p:cNvSpPr>
          <p:nvPr>
            <p:ph type="sldNum" sz="quarter" idx="12"/>
          </p:nvPr>
        </p:nvSpPr>
        <p:spPr/>
        <p:txBody>
          <a:bodyPr/>
          <a:lstStyle/>
          <a:p>
            <a:fld id="{2496E117-2816-458B-861B-BD913AC898D8}" type="slidenum">
              <a:rPr lang="it-IT" smtClean="0"/>
              <a:t>‹N›</a:t>
            </a:fld>
            <a:endParaRPr lang="it-IT"/>
          </a:p>
        </p:txBody>
      </p:sp>
    </p:spTree>
    <p:extLst>
      <p:ext uri="{BB962C8B-B14F-4D97-AF65-F5344CB8AC3E}">
        <p14:creationId xmlns:p14="http://schemas.microsoft.com/office/powerpoint/2010/main" val="25353204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a:extLst>
              <a:ext uri="{FF2B5EF4-FFF2-40B4-BE49-F238E27FC236}">
                <a16:creationId xmlns:a16="http://schemas.microsoft.com/office/drawing/2014/main" id="{C63686FD-B5BA-4F30-903F-7F19ECF0390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3A836094-A722-4568-8C9B-F63E58C9340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6F4108DD-BB6D-49B3-A663-179310BC34A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A08C1B1-F917-475A-B478-A85F553F95F3}" type="datetime1">
              <a:rPr lang="it-IT" smtClean="0"/>
              <a:t>27/06/2021</a:t>
            </a:fld>
            <a:endParaRPr lang="it-IT"/>
          </a:p>
        </p:txBody>
      </p:sp>
      <p:sp>
        <p:nvSpPr>
          <p:cNvPr id="5" name="Segnaposto piè di pagina 4">
            <a:extLst>
              <a:ext uri="{FF2B5EF4-FFF2-40B4-BE49-F238E27FC236}">
                <a16:creationId xmlns:a16="http://schemas.microsoft.com/office/drawing/2014/main" id="{DCE19084-563E-4029-9258-4E774A95855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t-IT"/>
          </a:p>
        </p:txBody>
      </p:sp>
      <p:sp>
        <p:nvSpPr>
          <p:cNvPr id="6" name="Segnaposto numero diapositiva 5">
            <a:extLst>
              <a:ext uri="{FF2B5EF4-FFF2-40B4-BE49-F238E27FC236}">
                <a16:creationId xmlns:a16="http://schemas.microsoft.com/office/drawing/2014/main" id="{E76E4D4B-8F0F-4297-9FA1-BE78E43ADA4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496E117-2816-458B-861B-BD913AC898D8}" type="slidenum">
              <a:rPr lang="it-IT" smtClean="0"/>
              <a:t>‹N›</a:t>
            </a:fld>
            <a:endParaRPr lang="it-IT"/>
          </a:p>
        </p:txBody>
      </p:sp>
    </p:spTree>
    <p:extLst>
      <p:ext uri="{BB962C8B-B14F-4D97-AF65-F5344CB8AC3E}">
        <p14:creationId xmlns:p14="http://schemas.microsoft.com/office/powerpoint/2010/main" val="8291196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028B0E3-D799-466F-B350-48A49BB1B635}"/>
              </a:ext>
            </a:extLst>
          </p:cNvPr>
          <p:cNvSpPr>
            <a:spLocks noGrp="1"/>
          </p:cNvSpPr>
          <p:nvPr>
            <p:ph type="ctrTitle"/>
          </p:nvPr>
        </p:nvSpPr>
        <p:spPr>
          <a:xfrm>
            <a:off x="5956974" y="2167557"/>
            <a:ext cx="6235026" cy="1036216"/>
          </a:xfrm>
        </p:spPr>
        <p:txBody>
          <a:bodyPr>
            <a:normAutofit/>
          </a:bodyPr>
          <a:lstStyle/>
          <a:p>
            <a:r>
              <a:rPr lang="it-IT" sz="4400" b="1" dirty="0">
                <a:latin typeface="Arial" panose="020B0604020202020204" pitchFamily="34" charset="0"/>
                <a:cs typeface="Arial" panose="020B0604020202020204" pitchFamily="34" charset="0"/>
              </a:rPr>
              <a:t>Progetto di TIW </a:t>
            </a:r>
          </a:p>
        </p:txBody>
      </p:sp>
      <p:sp>
        <p:nvSpPr>
          <p:cNvPr id="3" name="Sottotitolo 2">
            <a:extLst>
              <a:ext uri="{FF2B5EF4-FFF2-40B4-BE49-F238E27FC236}">
                <a16:creationId xmlns:a16="http://schemas.microsoft.com/office/drawing/2014/main" id="{1BB98D94-1907-459D-85DF-D143CCF830D8}"/>
              </a:ext>
            </a:extLst>
          </p:cNvPr>
          <p:cNvSpPr>
            <a:spLocks noGrp="1"/>
          </p:cNvSpPr>
          <p:nvPr>
            <p:ph type="subTitle" idx="1"/>
          </p:nvPr>
        </p:nvSpPr>
        <p:spPr>
          <a:xfrm>
            <a:off x="5956972" y="3320731"/>
            <a:ext cx="6235027" cy="2484646"/>
          </a:xfrm>
        </p:spPr>
        <p:txBody>
          <a:bodyPr>
            <a:normAutofit fontScale="70000" lnSpcReduction="20000"/>
          </a:bodyPr>
          <a:lstStyle/>
          <a:p>
            <a:r>
              <a:rPr lang="it-IT" sz="2800" kern="1800" dirty="0">
                <a:effectLst/>
                <a:latin typeface="Arial" panose="020B0604020202020204" pitchFamily="34" charset="0"/>
                <a:ea typeface="Times New Roman" panose="02020603050405020304" pitchFamily="18" charset="0"/>
                <a:cs typeface="Arial" panose="020B0604020202020204" pitchFamily="34" charset="0"/>
              </a:rPr>
              <a:t>Carrello con più fornitori e ordine</a:t>
            </a:r>
          </a:p>
          <a:p>
            <a:endParaRPr lang="it-IT" sz="2800" kern="1800" dirty="0">
              <a:effectLst/>
              <a:latin typeface="Arial" panose="020B0604020202020204" pitchFamily="34" charset="0"/>
              <a:ea typeface="Times New Roman" panose="02020603050405020304" pitchFamily="18" charset="0"/>
              <a:cs typeface="Arial" panose="020B0604020202020204" pitchFamily="34" charset="0"/>
            </a:endParaRPr>
          </a:p>
          <a:p>
            <a:r>
              <a:rPr lang="it-IT" sz="2100" kern="1800" dirty="0">
                <a:latin typeface="Arial" panose="020B0604020202020204" pitchFamily="34" charset="0"/>
                <a:ea typeface="Times New Roman" panose="02020603050405020304" pitchFamily="18" charset="0"/>
                <a:cs typeface="Arial" panose="020B0604020202020204" pitchFamily="34" charset="0"/>
              </a:rPr>
              <a:t>PURE HTML </a:t>
            </a:r>
          </a:p>
          <a:p>
            <a:r>
              <a:rPr lang="it-IT" sz="2100" kern="1800" dirty="0">
                <a:effectLst/>
                <a:latin typeface="Arial" panose="020B0604020202020204" pitchFamily="34" charset="0"/>
                <a:ea typeface="Times New Roman" panose="02020603050405020304" pitchFamily="18" charset="0"/>
                <a:cs typeface="Arial" panose="020B0604020202020204" pitchFamily="34" charset="0"/>
              </a:rPr>
              <a:t>2020/2021</a:t>
            </a:r>
          </a:p>
          <a:p>
            <a:endParaRPr lang="it-IT" sz="1600" kern="1800" dirty="0">
              <a:latin typeface="Arial" panose="020B0604020202020204" pitchFamily="34" charset="0"/>
              <a:ea typeface="Times New Roman" panose="02020603050405020304" pitchFamily="18" charset="0"/>
              <a:cs typeface="Arial" panose="020B0604020202020204" pitchFamily="34" charset="0"/>
            </a:endParaRPr>
          </a:p>
          <a:p>
            <a:r>
              <a:rPr lang="it-IT" sz="1600" kern="1800" dirty="0">
                <a:latin typeface="Arial" panose="020B0604020202020204" pitchFamily="34" charset="0"/>
                <a:ea typeface="Times New Roman" panose="02020603050405020304" pitchFamily="18" charset="0"/>
                <a:cs typeface="Arial" panose="020B0604020202020204" pitchFamily="34" charset="0"/>
              </a:rPr>
              <a:t>Gruppo 43:</a:t>
            </a:r>
          </a:p>
          <a:p>
            <a:r>
              <a:rPr lang="it-IT" sz="1600" i="1" kern="1800" dirty="0">
                <a:latin typeface="Arial" panose="020B0604020202020204" pitchFamily="34" charset="0"/>
                <a:ea typeface="Times New Roman" panose="02020603050405020304" pitchFamily="18" charset="0"/>
                <a:cs typeface="Arial" panose="020B0604020202020204" pitchFamily="34" charset="0"/>
              </a:rPr>
              <a:t>Martellozzo Sofia - 10623060 - 910488</a:t>
            </a:r>
          </a:p>
          <a:p>
            <a:r>
              <a:rPr lang="it-IT" sz="1600" i="1" kern="1800" dirty="0">
                <a:effectLst/>
                <a:latin typeface="Arial" panose="020B0604020202020204" pitchFamily="34" charset="0"/>
                <a:ea typeface="Times New Roman" panose="02020603050405020304" pitchFamily="18" charset="0"/>
                <a:cs typeface="Arial" panose="020B0604020202020204" pitchFamily="34" charset="0"/>
              </a:rPr>
              <a:t>Mosconi Alberto - 10653349 - 910001</a:t>
            </a:r>
          </a:p>
          <a:p>
            <a:r>
              <a:rPr lang="it-IT" sz="1600" i="1" kern="1800" dirty="0">
                <a:effectLst/>
                <a:latin typeface="Arial" panose="020B0604020202020204" pitchFamily="34" charset="0"/>
                <a:ea typeface="Times New Roman" panose="02020603050405020304" pitchFamily="18" charset="0"/>
                <a:cs typeface="Arial" panose="020B0604020202020204" pitchFamily="34" charset="0"/>
              </a:rPr>
              <a:t>Musumeci Margherita - 10600069 - 907435</a:t>
            </a:r>
            <a:endParaRPr lang="it-IT" i="1" dirty="0">
              <a:latin typeface="Arial" panose="020B0604020202020204" pitchFamily="34" charset="0"/>
              <a:cs typeface="Arial" panose="020B0604020202020204" pitchFamily="34" charset="0"/>
            </a:endParaRPr>
          </a:p>
        </p:txBody>
      </p:sp>
      <p:pic>
        <p:nvPicPr>
          <p:cNvPr id="5" name="Immagine 4" descr="Immagine che contiene colorato, decorato, dipingendo&#10;&#10;Descrizione generata automaticamente">
            <a:extLst>
              <a:ext uri="{FF2B5EF4-FFF2-40B4-BE49-F238E27FC236}">
                <a16:creationId xmlns:a16="http://schemas.microsoft.com/office/drawing/2014/main" id="{714FD0EF-6750-46A3-9BFD-0B33827EAC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5956974" cy="6858000"/>
          </a:xfrm>
          <a:prstGeom prst="rect">
            <a:avLst/>
          </a:prstGeom>
        </p:spPr>
      </p:pic>
      <p:pic>
        <p:nvPicPr>
          <p:cNvPr id="7" name="Immagine 6">
            <a:extLst>
              <a:ext uri="{FF2B5EF4-FFF2-40B4-BE49-F238E27FC236}">
                <a16:creationId xmlns:a16="http://schemas.microsoft.com/office/drawing/2014/main" id="{7ED8A83E-A638-41E2-9108-4A19F7FDAF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06186" y="264143"/>
            <a:ext cx="4736601" cy="2240284"/>
          </a:xfrm>
          <a:prstGeom prst="rect">
            <a:avLst/>
          </a:prstGeom>
        </p:spPr>
      </p:pic>
      <p:sp>
        <p:nvSpPr>
          <p:cNvPr id="4" name="Segnaposto numero diapositiva 3">
            <a:extLst>
              <a:ext uri="{FF2B5EF4-FFF2-40B4-BE49-F238E27FC236}">
                <a16:creationId xmlns:a16="http://schemas.microsoft.com/office/drawing/2014/main" id="{7E0BDAD5-BD78-48FE-951C-EFD55E52B28D}"/>
              </a:ext>
            </a:extLst>
          </p:cNvPr>
          <p:cNvSpPr>
            <a:spLocks noGrp="1"/>
          </p:cNvSpPr>
          <p:nvPr>
            <p:ph type="sldNum" sz="quarter" idx="12"/>
          </p:nvPr>
        </p:nvSpPr>
        <p:spPr/>
        <p:txBody>
          <a:bodyPr/>
          <a:lstStyle/>
          <a:p>
            <a:fld id="{2496E117-2816-458B-861B-BD913AC898D8}" type="slidenum">
              <a:rPr lang="it-IT" smtClean="0"/>
              <a:t>1</a:t>
            </a:fld>
            <a:endParaRPr lang="it-IT"/>
          </a:p>
        </p:txBody>
      </p:sp>
    </p:spTree>
    <p:extLst>
      <p:ext uri="{BB962C8B-B14F-4D97-AF65-F5344CB8AC3E}">
        <p14:creationId xmlns:p14="http://schemas.microsoft.com/office/powerpoint/2010/main" val="12418881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4947483-483C-492A-91EB-2AC18F85D390}"/>
              </a:ext>
            </a:extLst>
          </p:cNvPr>
          <p:cNvSpPr>
            <a:spLocks noGrp="1"/>
          </p:cNvSpPr>
          <p:nvPr>
            <p:ph type="title"/>
          </p:nvPr>
        </p:nvSpPr>
        <p:spPr/>
        <p:txBody>
          <a:bodyPr>
            <a:normAutofit/>
          </a:bodyPr>
          <a:lstStyle/>
          <a:p>
            <a:r>
              <a:rPr lang="it-IT" sz="3600" b="1" dirty="0">
                <a:latin typeface="Arial" panose="020B0604020202020204" pitchFamily="34" charset="0"/>
                <a:cs typeface="Arial" panose="020B0604020202020204" pitchFamily="34" charset="0"/>
              </a:rPr>
              <a:t>Ulteriori Aggiunte</a:t>
            </a:r>
            <a:endParaRPr lang="it-IT" sz="3600" dirty="0">
              <a:latin typeface="Arial" panose="020B0604020202020204" pitchFamily="34" charset="0"/>
              <a:cs typeface="Arial" panose="020B0604020202020204" pitchFamily="34" charset="0"/>
            </a:endParaRPr>
          </a:p>
        </p:txBody>
      </p:sp>
      <p:sp>
        <p:nvSpPr>
          <p:cNvPr id="3" name="Segnaposto contenuto 2">
            <a:extLst>
              <a:ext uri="{FF2B5EF4-FFF2-40B4-BE49-F238E27FC236}">
                <a16:creationId xmlns:a16="http://schemas.microsoft.com/office/drawing/2014/main" id="{5A5E5B2C-CAC2-4839-BC74-3C8BEC14A3F9}"/>
              </a:ext>
            </a:extLst>
          </p:cNvPr>
          <p:cNvSpPr>
            <a:spLocks noGrp="1"/>
          </p:cNvSpPr>
          <p:nvPr>
            <p:ph idx="1"/>
          </p:nvPr>
        </p:nvSpPr>
        <p:spPr/>
        <p:txBody>
          <a:bodyPr>
            <a:normAutofit/>
          </a:bodyPr>
          <a:lstStyle/>
          <a:p>
            <a:r>
              <a:rPr lang="it-IT" dirty="0">
                <a:latin typeface="Arial" panose="020B0604020202020204" pitchFamily="34" charset="0"/>
                <a:cs typeface="Arial" panose="020B0604020202020204" pitchFamily="34" charset="0"/>
              </a:rPr>
              <a:t>Possibilità di registrare nuovi utenti</a:t>
            </a:r>
          </a:p>
          <a:p>
            <a:r>
              <a:rPr lang="it-IT" dirty="0">
                <a:latin typeface="Arial" panose="020B0604020202020204" pitchFamily="34" charset="0"/>
                <a:cs typeface="Arial" panose="020B0604020202020204" pitchFamily="34" charset="0"/>
              </a:rPr>
              <a:t>Crittografia della password (SHA3-256)</a:t>
            </a:r>
          </a:p>
          <a:p>
            <a:r>
              <a:rPr lang="it-IT" dirty="0">
                <a:latin typeface="Arial" panose="020B0604020202020204" pitchFamily="34" charset="0"/>
                <a:cs typeface="Arial" panose="020B0604020202020204" pitchFamily="34" charset="0"/>
              </a:rPr>
              <a:t>Possibilità di logout</a:t>
            </a:r>
          </a:p>
          <a:p>
            <a:r>
              <a:rPr lang="it-IT" dirty="0">
                <a:latin typeface="Arial" panose="020B0604020202020204" pitchFamily="34" charset="0"/>
                <a:cs typeface="Arial" panose="020B0604020202020204" pitchFamily="34" charset="0"/>
              </a:rPr>
              <a:t>Generazione automatica del codice univoco dell’ordine</a:t>
            </a:r>
          </a:p>
          <a:p>
            <a:r>
              <a:rPr lang="it-IT" dirty="0">
                <a:latin typeface="Arial" panose="020B0604020202020204" pitchFamily="34" charset="0"/>
                <a:cs typeface="Arial" panose="020B0604020202020204" pitchFamily="34" charset="0"/>
              </a:rPr>
              <a:t>Logo personalizzato</a:t>
            </a:r>
          </a:p>
          <a:p>
            <a:r>
              <a:rPr lang="it-IT" dirty="0">
                <a:latin typeface="Arial" panose="020B0604020202020204" pitchFamily="34" charset="0"/>
                <a:cs typeface="Arial" panose="020B0604020202020204" pitchFamily="34" charset="0"/>
              </a:rPr>
              <a:t>CSS personalizzato</a:t>
            </a:r>
          </a:p>
          <a:p>
            <a:pPr marL="0" indent="0">
              <a:buNone/>
            </a:pPr>
            <a:endParaRPr lang="it-IT" dirty="0">
              <a:latin typeface="Arial" panose="020B0604020202020204" pitchFamily="34" charset="0"/>
              <a:cs typeface="Arial" panose="020B0604020202020204" pitchFamily="34" charset="0"/>
            </a:endParaRPr>
          </a:p>
          <a:p>
            <a:pPr marL="0" indent="0">
              <a:buNone/>
            </a:pPr>
            <a:endParaRPr lang="it-IT" dirty="0">
              <a:latin typeface="Arial" panose="020B0604020202020204" pitchFamily="34" charset="0"/>
              <a:cs typeface="Arial" panose="020B0604020202020204" pitchFamily="34" charset="0"/>
            </a:endParaRPr>
          </a:p>
          <a:p>
            <a:endParaRPr lang="it-IT" dirty="0">
              <a:latin typeface="Arial" panose="020B0604020202020204" pitchFamily="34" charset="0"/>
              <a:cs typeface="Arial" panose="020B0604020202020204" pitchFamily="34" charset="0"/>
            </a:endParaRPr>
          </a:p>
        </p:txBody>
      </p:sp>
      <p:sp>
        <p:nvSpPr>
          <p:cNvPr id="4" name="Segnaposto numero diapositiva 3">
            <a:extLst>
              <a:ext uri="{FF2B5EF4-FFF2-40B4-BE49-F238E27FC236}">
                <a16:creationId xmlns:a16="http://schemas.microsoft.com/office/drawing/2014/main" id="{901D9129-CE91-4F78-A8CF-CEB8E7D81D82}"/>
              </a:ext>
            </a:extLst>
          </p:cNvPr>
          <p:cNvSpPr>
            <a:spLocks noGrp="1"/>
          </p:cNvSpPr>
          <p:nvPr>
            <p:ph type="sldNum" sz="quarter" idx="12"/>
          </p:nvPr>
        </p:nvSpPr>
        <p:spPr/>
        <p:txBody>
          <a:bodyPr/>
          <a:lstStyle/>
          <a:p>
            <a:fld id="{2496E117-2816-458B-861B-BD913AC898D8}" type="slidenum">
              <a:rPr lang="it-IT" smtClean="0"/>
              <a:t>10</a:t>
            </a:fld>
            <a:endParaRPr lang="it-IT"/>
          </a:p>
        </p:txBody>
      </p:sp>
    </p:spTree>
    <p:extLst>
      <p:ext uri="{BB962C8B-B14F-4D97-AF65-F5344CB8AC3E}">
        <p14:creationId xmlns:p14="http://schemas.microsoft.com/office/powerpoint/2010/main" val="23105819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E693768-0A36-4D3E-9956-D29799316D24}"/>
              </a:ext>
            </a:extLst>
          </p:cNvPr>
          <p:cNvSpPr>
            <a:spLocks noGrp="1"/>
          </p:cNvSpPr>
          <p:nvPr>
            <p:ph type="title"/>
          </p:nvPr>
        </p:nvSpPr>
        <p:spPr/>
        <p:txBody>
          <a:bodyPr>
            <a:normAutofit/>
          </a:bodyPr>
          <a:lstStyle/>
          <a:p>
            <a:r>
              <a:rPr lang="it-IT" sz="3600" b="1" dirty="0">
                <a:latin typeface="Arial" panose="020B0604020202020204" pitchFamily="34" charset="0"/>
                <a:cs typeface="Arial" panose="020B0604020202020204" pitchFamily="34" charset="0"/>
              </a:rPr>
              <a:t>Design del Database </a:t>
            </a:r>
            <a:r>
              <a:rPr lang="it-IT" sz="3600" dirty="0">
                <a:latin typeface="Arial" panose="020B0604020202020204" pitchFamily="34" charset="0"/>
                <a:cs typeface="Arial" panose="020B0604020202020204" pitchFamily="34" charset="0"/>
              </a:rPr>
              <a:t>– Schema ER</a:t>
            </a:r>
          </a:p>
        </p:txBody>
      </p:sp>
      <p:pic>
        <p:nvPicPr>
          <p:cNvPr id="5" name="Segnaposto contenuto 4">
            <a:extLst>
              <a:ext uri="{FF2B5EF4-FFF2-40B4-BE49-F238E27FC236}">
                <a16:creationId xmlns:a16="http://schemas.microsoft.com/office/drawing/2014/main" id="{63D55CB6-732D-495D-86D0-512917EF2F7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54484" y="1405467"/>
            <a:ext cx="7619250" cy="5286162"/>
          </a:xfrm>
        </p:spPr>
      </p:pic>
      <p:sp>
        <p:nvSpPr>
          <p:cNvPr id="3" name="Segnaposto numero diapositiva 2">
            <a:extLst>
              <a:ext uri="{FF2B5EF4-FFF2-40B4-BE49-F238E27FC236}">
                <a16:creationId xmlns:a16="http://schemas.microsoft.com/office/drawing/2014/main" id="{981CE45D-8876-448C-8823-2D87E0416E5D}"/>
              </a:ext>
            </a:extLst>
          </p:cNvPr>
          <p:cNvSpPr>
            <a:spLocks noGrp="1"/>
          </p:cNvSpPr>
          <p:nvPr>
            <p:ph type="sldNum" sz="quarter" idx="12"/>
          </p:nvPr>
        </p:nvSpPr>
        <p:spPr/>
        <p:txBody>
          <a:bodyPr/>
          <a:lstStyle/>
          <a:p>
            <a:fld id="{2496E117-2816-458B-861B-BD913AC898D8}" type="slidenum">
              <a:rPr lang="it-IT" smtClean="0"/>
              <a:t>11</a:t>
            </a:fld>
            <a:endParaRPr lang="it-IT"/>
          </a:p>
        </p:txBody>
      </p:sp>
    </p:spTree>
    <p:extLst>
      <p:ext uri="{BB962C8B-B14F-4D97-AF65-F5344CB8AC3E}">
        <p14:creationId xmlns:p14="http://schemas.microsoft.com/office/powerpoint/2010/main" val="26801034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1046205-7257-47FD-A07F-1B1048C90351}"/>
              </a:ext>
            </a:extLst>
          </p:cNvPr>
          <p:cNvSpPr>
            <a:spLocks noGrp="1"/>
          </p:cNvSpPr>
          <p:nvPr>
            <p:ph type="title"/>
          </p:nvPr>
        </p:nvSpPr>
        <p:spPr/>
        <p:txBody>
          <a:bodyPr>
            <a:normAutofit/>
          </a:bodyPr>
          <a:lstStyle/>
          <a:p>
            <a:r>
              <a:rPr lang="it-IT" sz="3600" b="1" dirty="0">
                <a:latin typeface="Arial" panose="020B0604020202020204" pitchFamily="34" charset="0"/>
                <a:cs typeface="Arial" panose="020B0604020202020204" pitchFamily="34" charset="0"/>
              </a:rPr>
              <a:t>Design del Database </a:t>
            </a:r>
            <a:r>
              <a:rPr lang="it-IT" sz="3600" dirty="0">
                <a:latin typeface="Arial" panose="020B0604020202020204" pitchFamily="34" charset="0"/>
                <a:cs typeface="Arial" panose="020B0604020202020204" pitchFamily="34" charset="0"/>
              </a:rPr>
              <a:t>– Definizione delle tabelle</a:t>
            </a:r>
          </a:p>
        </p:txBody>
      </p:sp>
      <p:sp>
        <p:nvSpPr>
          <p:cNvPr id="3" name="Segnaposto contenuto 2">
            <a:extLst>
              <a:ext uri="{FF2B5EF4-FFF2-40B4-BE49-F238E27FC236}">
                <a16:creationId xmlns:a16="http://schemas.microsoft.com/office/drawing/2014/main" id="{80869FFB-E925-4364-8C80-6479C4DD48B5}"/>
              </a:ext>
            </a:extLst>
          </p:cNvPr>
          <p:cNvSpPr>
            <a:spLocks noGrp="1"/>
          </p:cNvSpPr>
          <p:nvPr>
            <p:ph idx="1"/>
          </p:nvPr>
        </p:nvSpPr>
        <p:spPr/>
        <p:txBody>
          <a:bodyPr>
            <a:normAutofit/>
          </a:bodyPr>
          <a:lstStyle/>
          <a:p>
            <a:pPr marL="0" indent="0">
              <a:buNone/>
            </a:pPr>
            <a:r>
              <a:rPr lang="it-IT" sz="1800" dirty="0">
                <a:solidFill>
                  <a:srgbClr val="000000"/>
                </a:solidFill>
                <a:latin typeface="Arial" panose="020B0604020202020204" pitchFamily="34" charset="0"/>
                <a:ea typeface="Times New Roman" panose="02020603050405020304" pitchFamily="18" charset="0"/>
                <a:cs typeface="Arial" panose="020B0604020202020204" pitchFamily="34" charset="0"/>
              </a:rPr>
              <a:t>«U</a:t>
            </a:r>
            <a:r>
              <a:rPr lang="it-IT"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n </a:t>
            </a:r>
            <a:r>
              <a:rPr lang="it-IT" sz="1800" b="1" dirty="0">
                <a:solidFill>
                  <a:srgbClr val="FFC000"/>
                </a:solidFill>
                <a:effectLst/>
                <a:latin typeface="Arial" panose="020B0604020202020204" pitchFamily="34" charset="0"/>
                <a:ea typeface="Times New Roman" panose="02020603050405020304" pitchFamily="18" charset="0"/>
                <a:cs typeface="Arial" panose="020B0604020202020204" pitchFamily="34" charset="0"/>
              </a:rPr>
              <a:t>articolo</a:t>
            </a:r>
            <a:r>
              <a:rPr lang="it-IT"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ha un </a:t>
            </a:r>
            <a:r>
              <a:rPr lang="it-IT" sz="1800" dirty="0">
                <a:solidFill>
                  <a:srgbClr val="FF0000"/>
                </a:solidFill>
                <a:effectLst/>
                <a:latin typeface="Arial" panose="020B0604020202020204" pitchFamily="34" charset="0"/>
                <a:ea typeface="Times New Roman" panose="02020603050405020304" pitchFamily="18" charset="0"/>
                <a:cs typeface="Arial" panose="020B0604020202020204" pitchFamily="34" charset="0"/>
              </a:rPr>
              <a:t>codice</a:t>
            </a:r>
            <a:r>
              <a:rPr lang="it-IT"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(campo chiave), un </a:t>
            </a:r>
            <a:r>
              <a:rPr lang="it-IT" sz="1800" dirty="0">
                <a:solidFill>
                  <a:srgbClr val="FF0000"/>
                </a:solidFill>
                <a:effectLst/>
                <a:latin typeface="Arial" panose="020B0604020202020204" pitchFamily="34" charset="0"/>
                <a:ea typeface="Times New Roman" panose="02020603050405020304" pitchFamily="18" charset="0"/>
                <a:cs typeface="Arial" panose="020B0604020202020204" pitchFamily="34" charset="0"/>
              </a:rPr>
              <a:t>nome</a:t>
            </a:r>
            <a:r>
              <a:rPr lang="it-IT"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una </a:t>
            </a:r>
            <a:r>
              <a:rPr lang="it-IT" sz="1800" dirty="0">
                <a:solidFill>
                  <a:srgbClr val="FF0000"/>
                </a:solidFill>
                <a:effectLst/>
                <a:latin typeface="Arial" panose="020B0604020202020204" pitchFamily="34" charset="0"/>
                <a:ea typeface="Times New Roman" panose="02020603050405020304" pitchFamily="18" charset="0"/>
                <a:cs typeface="Arial" panose="020B0604020202020204" pitchFamily="34" charset="0"/>
              </a:rPr>
              <a:t>descrizione</a:t>
            </a:r>
            <a:r>
              <a:rPr lang="it-IT"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una </a:t>
            </a:r>
            <a:r>
              <a:rPr lang="it-IT" sz="1800" dirty="0">
                <a:solidFill>
                  <a:srgbClr val="FF0000"/>
                </a:solidFill>
                <a:effectLst/>
                <a:latin typeface="Arial" panose="020B0604020202020204" pitchFamily="34" charset="0"/>
                <a:ea typeface="Times New Roman" panose="02020603050405020304" pitchFamily="18" charset="0"/>
                <a:cs typeface="Arial" panose="020B0604020202020204" pitchFamily="34" charset="0"/>
              </a:rPr>
              <a:t>categoria</a:t>
            </a:r>
            <a:r>
              <a:rPr lang="it-IT"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it-IT" sz="1800" dirty="0">
                <a:solidFill>
                  <a:srgbClr val="FF0000"/>
                </a:solidFill>
                <a:effectLst/>
                <a:latin typeface="Arial" panose="020B0604020202020204" pitchFamily="34" charset="0"/>
                <a:ea typeface="Times New Roman" panose="02020603050405020304" pitchFamily="18" charset="0"/>
                <a:cs typeface="Arial" panose="020B0604020202020204" pitchFamily="34" charset="0"/>
              </a:rPr>
              <a:t>merceologica</a:t>
            </a:r>
            <a:r>
              <a:rPr lang="it-IT"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e una </a:t>
            </a:r>
            <a:r>
              <a:rPr lang="it-IT" sz="1800" dirty="0">
                <a:solidFill>
                  <a:srgbClr val="FF0000"/>
                </a:solidFill>
                <a:effectLst/>
                <a:latin typeface="Arial" panose="020B0604020202020204" pitchFamily="34" charset="0"/>
                <a:ea typeface="Times New Roman" panose="02020603050405020304" pitchFamily="18" charset="0"/>
                <a:cs typeface="Arial" panose="020B0604020202020204" pitchFamily="34" charset="0"/>
              </a:rPr>
              <a:t>foto</a:t>
            </a:r>
            <a:r>
              <a:rPr lang="it-IT"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a:t>
            </a:r>
            <a:endParaRPr lang="it-IT" sz="1800" dirty="0">
              <a:latin typeface="Arial" panose="020B0604020202020204" pitchFamily="34" charset="0"/>
              <a:ea typeface="+mj-ea"/>
              <a:cs typeface="Arial" panose="020B0604020202020204" pitchFamily="34" charset="0"/>
            </a:endParaRPr>
          </a:p>
          <a:p>
            <a:pPr marL="0" indent="0">
              <a:buNone/>
            </a:pPr>
            <a:endParaRPr lang="en-US" sz="1800" dirty="0">
              <a:latin typeface="Arial" panose="020B0604020202020204" pitchFamily="34" charset="0"/>
              <a:ea typeface="+mj-ea"/>
              <a:cs typeface="Arial" panose="020B0604020202020204" pitchFamily="34" charset="0"/>
            </a:endParaRPr>
          </a:p>
          <a:p>
            <a:pPr marL="0" indent="0">
              <a:buNone/>
            </a:pPr>
            <a:r>
              <a:rPr lang="en-US" sz="1800" dirty="0">
                <a:latin typeface="Arial" panose="020B0604020202020204" pitchFamily="34" charset="0"/>
                <a:ea typeface="+mj-ea"/>
                <a:cs typeface="Arial" panose="020B0604020202020204" pitchFamily="34" charset="0"/>
              </a:rPr>
              <a:t>CREATE TABLE IF NOT EXISTS `</a:t>
            </a:r>
            <a:r>
              <a:rPr lang="en-US" sz="1800" b="1" dirty="0">
                <a:solidFill>
                  <a:srgbClr val="FFC000"/>
                </a:solidFill>
                <a:latin typeface="Arial" panose="020B0604020202020204" pitchFamily="34" charset="0"/>
                <a:ea typeface="+mj-ea"/>
                <a:cs typeface="Arial" panose="020B0604020202020204" pitchFamily="34" charset="0"/>
              </a:rPr>
              <a:t>item</a:t>
            </a:r>
            <a:r>
              <a:rPr lang="en-US" sz="1800" dirty="0">
                <a:latin typeface="Arial" panose="020B0604020202020204" pitchFamily="34" charset="0"/>
                <a:ea typeface="+mj-ea"/>
                <a:cs typeface="Arial" panose="020B0604020202020204" pitchFamily="34" charset="0"/>
              </a:rPr>
              <a:t>` (  </a:t>
            </a:r>
          </a:p>
          <a:p>
            <a:pPr marL="0" indent="0">
              <a:buNone/>
            </a:pPr>
            <a:r>
              <a:rPr lang="en-US" sz="1800" dirty="0">
                <a:latin typeface="Arial" panose="020B0604020202020204" pitchFamily="34" charset="0"/>
                <a:ea typeface="+mj-ea"/>
                <a:cs typeface="Arial" panose="020B0604020202020204" pitchFamily="34" charset="0"/>
              </a:rPr>
              <a:t>`id` INT NOT NULL AUTO_INCREMENT,  </a:t>
            </a:r>
          </a:p>
          <a:p>
            <a:pPr marL="0" indent="0">
              <a:buNone/>
            </a:pPr>
            <a:r>
              <a:rPr lang="en-US" sz="1800" dirty="0">
                <a:latin typeface="Arial" panose="020B0604020202020204" pitchFamily="34" charset="0"/>
                <a:ea typeface="+mj-ea"/>
                <a:cs typeface="Arial" panose="020B0604020202020204" pitchFamily="34" charset="0"/>
              </a:rPr>
              <a:t>`name` VARCHAR(45) NOT NULL,  </a:t>
            </a:r>
          </a:p>
          <a:p>
            <a:pPr marL="0" indent="0">
              <a:buNone/>
            </a:pPr>
            <a:r>
              <a:rPr lang="en-US" sz="1800" dirty="0">
                <a:latin typeface="Arial" panose="020B0604020202020204" pitchFamily="34" charset="0"/>
                <a:ea typeface="+mj-ea"/>
                <a:cs typeface="Arial" panose="020B0604020202020204" pitchFamily="34" charset="0"/>
              </a:rPr>
              <a:t>`description` TEXT NOT NULL,  </a:t>
            </a:r>
          </a:p>
          <a:p>
            <a:pPr marL="0" indent="0">
              <a:buNone/>
            </a:pPr>
            <a:r>
              <a:rPr lang="en-US" sz="1800" dirty="0">
                <a:latin typeface="Arial" panose="020B0604020202020204" pitchFamily="34" charset="0"/>
                <a:ea typeface="+mj-ea"/>
                <a:cs typeface="Arial" panose="020B0604020202020204" pitchFamily="34" charset="0"/>
              </a:rPr>
              <a:t>`category` TEXT NOT NULL,  </a:t>
            </a:r>
          </a:p>
          <a:p>
            <a:pPr marL="0" indent="0">
              <a:buNone/>
            </a:pPr>
            <a:r>
              <a:rPr lang="en-US" sz="1800" dirty="0">
                <a:latin typeface="Arial" panose="020B0604020202020204" pitchFamily="34" charset="0"/>
                <a:ea typeface="+mj-ea"/>
                <a:cs typeface="Arial" panose="020B0604020202020204" pitchFamily="34" charset="0"/>
              </a:rPr>
              <a:t>`picture` VARCHAR(45) NOT NULL,  </a:t>
            </a:r>
          </a:p>
          <a:p>
            <a:pPr marL="0" indent="0">
              <a:buNone/>
            </a:pPr>
            <a:r>
              <a:rPr lang="en-US" sz="1800" dirty="0">
                <a:latin typeface="Arial" panose="020B0604020202020204" pitchFamily="34" charset="0"/>
                <a:ea typeface="+mj-ea"/>
                <a:cs typeface="Arial" panose="020B0604020202020204" pitchFamily="34" charset="0"/>
              </a:rPr>
              <a:t>PRIMARY KEY (`id`))</a:t>
            </a:r>
          </a:p>
        </p:txBody>
      </p:sp>
      <p:sp>
        <p:nvSpPr>
          <p:cNvPr id="4" name="Segnaposto numero diapositiva 3">
            <a:extLst>
              <a:ext uri="{FF2B5EF4-FFF2-40B4-BE49-F238E27FC236}">
                <a16:creationId xmlns:a16="http://schemas.microsoft.com/office/drawing/2014/main" id="{86712C4F-E95A-40D2-8774-39C9D5F36CDA}"/>
              </a:ext>
            </a:extLst>
          </p:cNvPr>
          <p:cNvSpPr>
            <a:spLocks noGrp="1"/>
          </p:cNvSpPr>
          <p:nvPr>
            <p:ph type="sldNum" sz="quarter" idx="12"/>
          </p:nvPr>
        </p:nvSpPr>
        <p:spPr/>
        <p:txBody>
          <a:bodyPr/>
          <a:lstStyle/>
          <a:p>
            <a:fld id="{2496E117-2816-458B-861B-BD913AC898D8}" type="slidenum">
              <a:rPr lang="it-IT" smtClean="0"/>
              <a:t>12</a:t>
            </a:fld>
            <a:endParaRPr lang="it-IT"/>
          </a:p>
        </p:txBody>
      </p:sp>
    </p:spTree>
    <p:extLst>
      <p:ext uri="{BB962C8B-B14F-4D97-AF65-F5344CB8AC3E}">
        <p14:creationId xmlns:p14="http://schemas.microsoft.com/office/powerpoint/2010/main" val="18867479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1046205-7257-47FD-A07F-1B1048C90351}"/>
              </a:ext>
            </a:extLst>
          </p:cNvPr>
          <p:cNvSpPr>
            <a:spLocks noGrp="1"/>
          </p:cNvSpPr>
          <p:nvPr>
            <p:ph type="title"/>
          </p:nvPr>
        </p:nvSpPr>
        <p:spPr/>
        <p:txBody>
          <a:bodyPr>
            <a:normAutofit/>
          </a:bodyPr>
          <a:lstStyle/>
          <a:p>
            <a:r>
              <a:rPr lang="it-IT" sz="3600" b="1" dirty="0">
                <a:latin typeface="Arial" panose="020B0604020202020204" pitchFamily="34" charset="0"/>
                <a:cs typeface="Arial" panose="020B0604020202020204" pitchFamily="34" charset="0"/>
              </a:rPr>
              <a:t>Design del Database </a:t>
            </a:r>
            <a:r>
              <a:rPr lang="it-IT" sz="3600" dirty="0">
                <a:latin typeface="Arial" panose="020B0604020202020204" pitchFamily="34" charset="0"/>
                <a:cs typeface="Arial" panose="020B0604020202020204" pitchFamily="34" charset="0"/>
              </a:rPr>
              <a:t>– Definizione delle tabelle</a:t>
            </a:r>
          </a:p>
        </p:txBody>
      </p:sp>
      <p:sp>
        <p:nvSpPr>
          <p:cNvPr id="3" name="Segnaposto contenuto 2">
            <a:extLst>
              <a:ext uri="{FF2B5EF4-FFF2-40B4-BE49-F238E27FC236}">
                <a16:creationId xmlns:a16="http://schemas.microsoft.com/office/drawing/2014/main" id="{80869FFB-E925-4364-8C80-6479C4DD48B5}"/>
              </a:ext>
            </a:extLst>
          </p:cNvPr>
          <p:cNvSpPr>
            <a:spLocks noGrp="1"/>
          </p:cNvSpPr>
          <p:nvPr>
            <p:ph idx="1"/>
          </p:nvPr>
        </p:nvSpPr>
        <p:spPr/>
        <p:txBody>
          <a:bodyPr>
            <a:normAutofit/>
          </a:bodyPr>
          <a:lstStyle/>
          <a:p>
            <a:pPr marL="0" indent="0">
              <a:buNone/>
            </a:pPr>
            <a:r>
              <a:rPr lang="it-IT"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«Un </a:t>
            </a:r>
            <a:r>
              <a:rPr lang="it-IT" sz="1800" b="1" dirty="0">
                <a:solidFill>
                  <a:srgbClr val="FFC000"/>
                </a:solidFill>
                <a:effectLst/>
                <a:latin typeface="Arial" panose="020B0604020202020204" pitchFamily="34" charset="0"/>
                <a:ea typeface="Times New Roman" panose="02020603050405020304" pitchFamily="18" charset="0"/>
                <a:cs typeface="Arial" panose="020B0604020202020204" pitchFamily="34" charset="0"/>
              </a:rPr>
              <a:t>fornitore</a:t>
            </a:r>
            <a:r>
              <a:rPr lang="it-IT"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ha un </a:t>
            </a:r>
            <a:r>
              <a:rPr lang="it-IT" sz="1800" dirty="0">
                <a:solidFill>
                  <a:srgbClr val="FF0000"/>
                </a:solidFill>
                <a:effectLst/>
                <a:latin typeface="Arial" panose="020B0604020202020204" pitchFamily="34" charset="0"/>
                <a:ea typeface="Times New Roman" panose="02020603050405020304" pitchFamily="18" charset="0"/>
                <a:cs typeface="Arial" panose="020B0604020202020204" pitchFamily="34" charset="0"/>
              </a:rPr>
              <a:t>codice</a:t>
            </a:r>
            <a:r>
              <a:rPr lang="it-IT"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un </a:t>
            </a:r>
            <a:r>
              <a:rPr lang="it-IT" sz="1800" dirty="0">
                <a:solidFill>
                  <a:srgbClr val="FF0000"/>
                </a:solidFill>
                <a:effectLst/>
                <a:latin typeface="Arial" panose="020B0604020202020204" pitchFamily="34" charset="0"/>
                <a:ea typeface="Times New Roman" panose="02020603050405020304" pitchFamily="18" charset="0"/>
                <a:cs typeface="Arial" panose="020B0604020202020204" pitchFamily="34" charset="0"/>
              </a:rPr>
              <a:t>nome</a:t>
            </a:r>
            <a:r>
              <a:rPr lang="it-IT"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una </a:t>
            </a:r>
            <a:r>
              <a:rPr lang="it-IT" sz="1800" dirty="0">
                <a:solidFill>
                  <a:srgbClr val="FF0000"/>
                </a:solidFill>
                <a:effectLst/>
                <a:latin typeface="Arial" panose="020B0604020202020204" pitchFamily="34" charset="0"/>
                <a:ea typeface="Times New Roman" panose="02020603050405020304" pitchFamily="18" charset="0"/>
                <a:cs typeface="Arial" panose="020B0604020202020204" pitchFamily="34" charset="0"/>
              </a:rPr>
              <a:t>valutazione</a:t>
            </a:r>
            <a:r>
              <a:rPr lang="it-IT"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da 1 a 5 stelle e una </a:t>
            </a:r>
            <a:r>
              <a:rPr lang="it-IT" sz="1800" b="1" dirty="0">
                <a:solidFill>
                  <a:srgbClr val="FFC000"/>
                </a:solidFill>
                <a:effectLst/>
                <a:latin typeface="Arial" panose="020B0604020202020204" pitchFamily="34" charset="0"/>
                <a:ea typeface="Times New Roman" panose="02020603050405020304" pitchFamily="18" charset="0"/>
                <a:cs typeface="Arial" panose="020B0604020202020204" pitchFamily="34" charset="0"/>
              </a:rPr>
              <a:t>politica di spedizione</a:t>
            </a:r>
            <a:r>
              <a:rPr lang="it-IT" sz="1800" b="1"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p>
          <a:p>
            <a:pPr marL="0" indent="0">
              <a:buNone/>
            </a:pPr>
            <a:r>
              <a:rPr lang="it-IT" sz="1800" b="1"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it-IT" sz="1800" b="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p>
          <a:p>
            <a:pPr marL="0" indent="0">
              <a:buNone/>
            </a:pPr>
            <a:r>
              <a:rPr lang="it-IT"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Oltre alla fascia di spesa, il fornitore può anche indicare un importo in euro oltre al quale la </a:t>
            </a:r>
            <a:r>
              <a:rPr lang="it-IT" sz="1800" dirty="0">
                <a:solidFill>
                  <a:srgbClr val="FF0000"/>
                </a:solidFill>
                <a:effectLst/>
                <a:latin typeface="Arial" panose="020B0604020202020204" pitchFamily="34" charset="0"/>
                <a:ea typeface="Times New Roman" panose="02020603050405020304" pitchFamily="18" charset="0"/>
                <a:cs typeface="Arial" panose="020B0604020202020204" pitchFamily="34" charset="0"/>
              </a:rPr>
              <a:t>spedizione è gratuita</a:t>
            </a:r>
            <a:r>
              <a:rPr lang="it-IT"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a:t>
            </a:r>
          </a:p>
          <a:p>
            <a:pPr marL="0" indent="0">
              <a:buNone/>
            </a:pPr>
            <a:endParaRPr lang="en-US" sz="1800" dirty="0">
              <a:latin typeface="Arial" panose="020B0604020202020204" pitchFamily="34" charset="0"/>
              <a:ea typeface="+mj-ea"/>
              <a:cs typeface="Arial" panose="020B0604020202020204" pitchFamily="34" charset="0"/>
            </a:endParaRPr>
          </a:p>
          <a:p>
            <a:pPr marL="0" indent="0">
              <a:buNone/>
            </a:pPr>
            <a:r>
              <a:rPr lang="en-US" sz="1800" dirty="0">
                <a:latin typeface="Arial" panose="020B0604020202020204" pitchFamily="34" charset="0"/>
                <a:ea typeface="+mj-ea"/>
                <a:cs typeface="Arial" panose="020B0604020202020204" pitchFamily="34" charset="0"/>
              </a:rPr>
              <a:t>CREATE TABLE IF NOT EXISTS `</a:t>
            </a:r>
            <a:r>
              <a:rPr lang="en-US" sz="1800" b="1" dirty="0">
                <a:solidFill>
                  <a:srgbClr val="FFC000"/>
                </a:solidFill>
                <a:latin typeface="Arial" panose="020B0604020202020204" pitchFamily="34" charset="0"/>
                <a:ea typeface="+mj-ea"/>
                <a:cs typeface="Arial" panose="020B0604020202020204" pitchFamily="34" charset="0"/>
              </a:rPr>
              <a:t>vendor</a:t>
            </a:r>
            <a:r>
              <a:rPr lang="en-US" sz="1800" dirty="0">
                <a:latin typeface="Arial" panose="020B0604020202020204" pitchFamily="34" charset="0"/>
                <a:ea typeface="+mj-ea"/>
                <a:cs typeface="Arial" panose="020B0604020202020204" pitchFamily="34" charset="0"/>
              </a:rPr>
              <a:t>` (  </a:t>
            </a:r>
          </a:p>
          <a:p>
            <a:pPr marL="0" indent="0">
              <a:buNone/>
            </a:pPr>
            <a:r>
              <a:rPr lang="en-US" sz="1800" dirty="0">
                <a:latin typeface="Arial" panose="020B0604020202020204" pitchFamily="34" charset="0"/>
                <a:ea typeface="+mj-ea"/>
                <a:cs typeface="Arial" panose="020B0604020202020204" pitchFamily="34" charset="0"/>
              </a:rPr>
              <a:t>`id` INT NOT NULL AUTO_INCREMENT,  </a:t>
            </a:r>
          </a:p>
          <a:p>
            <a:pPr marL="0" indent="0">
              <a:buNone/>
            </a:pPr>
            <a:r>
              <a:rPr lang="en-US" sz="1800" dirty="0">
                <a:latin typeface="Arial" panose="020B0604020202020204" pitchFamily="34" charset="0"/>
                <a:ea typeface="+mj-ea"/>
                <a:cs typeface="Arial" panose="020B0604020202020204" pitchFamily="34" charset="0"/>
              </a:rPr>
              <a:t>`name` VARCHAR(45) NOT NULL,  </a:t>
            </a:r>
          </a:p>
          <a:p>
            <a:pPr marL="0" indent="0">
              <a:buNone/>
            </a:pPr>
            <a:r>
              <a:rPr lang="en-US" sz="1800" dirty="0">
                <a:latin typeface="Arial" panose="020B0604020202020204" pitchFamily="34" charset="0"/>
                <a:ea typeface="+mj-ea"/>
                <a:cs typeface="Arial" panose="020B0604020202020204" pitchFamily="34" charset="0"/>
              </a:rPr>
              <a:t>`score` INT NOT NULL,  </a:t>
            </a:r>
          </a:p>
          <a:p>
            <a:pPr marL="0" indent="0">
              <a:buNone/>
            </a:pPr>
            <a:r>
              <a:rPr lang="en-US" sz="1800" dirty="0">
                <a:latin typeface="Arial" panose="020B0604020202020204" pitchFamily="34" charset="0"/>
                <a:ea typeface="+mj-ea"/>
                <a:cs typeface="Arial" panose="020B0604020202020204" pitchFamily="34" charset="0"/>
              </a:rPr>
              <a:t>`</a:t>
            </a:r>
            <a:r>
              <a:rPr lang="en-US" sz="1800" dirty="0" err="1">
                <a:latin typeface="Arial" panose="020B0604020202020204" pitchFamily="34" charset="0"/>
                <a:ea typeface="+mj-ea"/>
                <a:cs typeface="Arial" panose="020B0604020202020204" pitchFamily="34" charset="0"/>
              </a:rPr>
              <a:t>free_limit</a:t>
            </a:r>
            <a:r>
              <a:rPr lang="en-US" sz="1800" dirty="0">
                <a:latin typeface="Arial" panose="020B0604020202020204" pitchFamily="34" charset="0"/>
                <a:ea typeface="+mj-ea"/>
                <a:cs typeface="Arial" panose="020B0604020202020204" pitchFamily="34" charset="0"/>
              </a:rPr>
              <a:t>` FLOAT NULL DEFAULT NULL,  </a:t>
            </a:r>
          </a:p>
          <a:p>
            <a:pPr marL="0" indent="0">
              <a:buNone/>
            </a:pPr>
            <a:r>
              <a:rPr lang="en-US" sz="1800" dirty="0">
                <a:latin typeface="Arial" panose="020B0604020202020204" pitchFamily="34" charset="0"/>
                <a:ea typeface="+mj-ea"/>
                <a:cs typeface="Arial" panose="020B0604020202020204" pitchFamily="34" charset="0"/>
              </a:rPr>
              <a:t>PRIMARY KEY (`id`))</a:t>
            </a:r>
          </a:p>
        </p:txBody>
      </p:sp>
      <p:sp>
        <p:nvSpPr>
          <p:cNvPr id="4" name="Segnaposto numero diapositiva 3">
            <a:extLst>
              <a:ext uri="{FF2B5EF4-FFF2-40B4-BE49-F238E27FC236}">
                <a16:creationId xmlns:a16="http://schemas.microsoft.com/office/drawing/2014/main" id="{A2CF84D0-2233-4DDF-A111-9B9EE6172CBE}"/>
              </a:ext>
            </a:extLst>
          </p:cNvPr>
          <p:cNvSpPr>
            <a:spLocks noGrp="1"/>
          </p:cNvSpPr>
          <p:nvPr>
            <p:ph type="sldNum" sz="quarter" idx="12"/>
          </p:nvPr>
        </p:nvSpPr>
        <p:spPr/>
        <p:txBody>
          <a:bodyPr/>
          <a:lstStyle/>
          <a:p>
            <a:fld id="{2496E117-2816-458B-861B-BD913AC898D8}" type="slidenum">
              <a:rPr lang="it-IT" smtClean="0"/>
              <a:t>13</a:t>
            </a:fld>
            <a:endParaRPr lang="it-IT"/>
          </a:p>
        </p:txBody>
      </p:sp>
    </p:spTree>
    <p:extLst>
      <p:ext uri="{BB962C8B-B14F-4D97-AF65-F5344CB8AC3E}">
        <p14:creationId xmlns:p14="http://schemas.microsoft.com/office/powerpoint/2010/main" val="15083931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1046205-7257-47FD-A07F-1B1048C90351}"/>
              </a:ext>
            </a:extLst>
          </p:cNvPr>
          <p:cNvSpPr>
            <a:spLocks noGrp="1"/>
          </p:cNvSpPr>
          <p:nvPr>
            <p:ph type="title"/>
          </p:nvPr>
        </p:nvSpPr>
        <p:spPr/>
        <p:txBody>
          <a:bodyPr>
            <a:normAutofit/>
          </a:bodyPr>
          <a:lstStyle/>
          <a:p>
            <a:r>
              <a:rPr lang="it-IT" sz="3600" b="1" dirty="0">
                <a:latin typeface="Arial" panose="020B0604020202020204" pitchFamily="34" charset="0"/>
                <a:cs typeface="Arial" panose="020B0604020202020204" pitchFamily="34" charset="0"/>
              </a:rPr>
              <a:t>Design del Database </a:t>
            </a:r>
            <a:r>
              <a:rPr lang="it-IT" sz="3600" dirty="0">
                <a:latin typeface="Arial" panose="020B0604020202020204" pitchFamily="34" charset="0"/>
                <a:cs typeface="Arial" panose="020B0604020202020204" pitchFamily="34" charset="0"/>
              </a:rPr>
              <a:t>– Definizione delle tabelle</a:t>
            </a:r>
          </a:p>
        </p:txBody>
      </p:sp>
      <p:sp>
        <p:nvSpPr>
          <p:cNvPr id="3" name="Segnaposto contenuto 2">
            <a:extLst>
              <a:ext uri="{FF2B5EF4-FFF2-40B4-BE49-F238E27FC236}">
                <a16:creationId xmlns:a16="http://schemas.microsoft.com/office/drawing/2014/main" id="{80869FFB-E925-4364-8C80-6479C4DD48B5}"/>
              </a:ext>
            </a:extLst>
          </p:cNvPr>
          <p:cNvSpPr>
            <a:spLocks noGrp="1"/>
          </p:cNvSpPr>
          <p:nvPr>
            <p:ph idx="1"/>
          </p:nvPr>
        </p:nvSpPr>
        <p:spPr/>
        <p:txBody>
          <a:bodyPr>
            <a:normAutofit/>
          </a:bodyPr>
          <a:lstStyle/>
          <a:p>
            <a:pPr marL="0" indent="0">
              <a:buNone/>
            </a:pPr>
            <a:r>
              <a:rPr lang="it-IT"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«Una </a:t>
            </a:r>
            <a:r>
              <a:rPr lang="it-IT" sz="1800" b="1" dirty="0">
                <a:solidFill>
                  <a:srgbClr val="FFC000"/>
                </a:solidFill>
                <a:effectLst/>
                <a:latin typeface="Arial" panose="020B0604020202020204" pitchFamily="34" charset="0"/>
                <a:ea typeface="Times New Roman" panose="02020603050405020304" pitchFamily="18" charset="0"/>
                <a:cs typeface="Arial" panose="020B0604020202020204" pitchFamily="34" charset="0"/>
              </a:rPr>
              <a:t>fascia di spesa</a:t>
            </a:r>
            <a:r>
              <a:rPr lang="it-IT"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ha un </a:t>
            </a:r>
            <a:r>
              <a:rPr lang="it-IT" sz="1800" dirty="0">
                <a:solidFill>
                  <a:srgbClr val="FF0000"/>
                </a:solidFill>
                <a:effectLst/>
                <a:latin typeface="Arial" panose="020B0604020202020204" pitchFamily="34" charset="0"/>
                <a:ea typeface="Times New Roman" panose="02020603050405020304" pitchFamily="18" charset="0"/>
                <a:cs typeface="Arial" panose="020B0604020202020204" pitchFamily="34" charset="0"/>
              </a:rPr>
              <a:t>numero minimo</a:t>
            </a:r>
            <a:r>
              <a:rPr lang="it-IT"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un </a:t>
            </a:r>
            <a:r>
              <a:rPr lang="it-IT" sz="1800" dirty="0">
                <a:solidFill>
                  <a:srgbClr val="FF0000"/>
                </a:solidFill>
                <a:effectLst/>
                <a:latin typeface="Arial" panose="020B0604020202020204" pitchFamily="34" charset="0"/>
                <a:ea typeface="Times New Roman" panose="02020603050405020304" pitchFamily="18" charset="0"/>
                <a:cs typeface="Arial" panose="020B0604020202020204" pitchFamily="34" charset="0"/>
              </a:rPr>
              <a:t>numero massimo</a:t>
            </a:r>
            <a:r>
              <a:rPr lang="it-IT"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e un </a:t>
            </a:r>
            <a:r>
              <a:rPr lang="it-IT" sz="1800" dirty="0">
                <a:solidFill>
                  <a:srgbClr val="FF0000"/>
                </a:solidFill>
                <a:effectLst/>
                <a:latin typeface="Arial" panose="020B0604020202020204" pitchFamily="34" charset="0"/>
                <a:ea typeface="Times New Roman" panose="02020603050405020304" pitchFamily="18" charset="0"/>
                <a:cs typeface="Arial" panose="020B0604020202020204" pitchFamily="34" charset="0"/>
              </a:rPr>
              <a:t>prezzo</a:t>
            </a:r>
            <a:r>
              <a:rPr lang="it-IT"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Ad esempio: da 1 a 3 articoli 15€, da 4 a 10 articoli 20€, oltre a 10 articoli, ecc.»</a:t>
            </a:r>
          </a:p>
          <a:p>
            <a:pPr marL="0" indent="0">
              <a:buNone/>
            </a:pPr>
            <a:endParaRPr lang="en-US" sz="1800" dirty="0">
              <a:latin typeface="Arial" panose="020B0604020202020204" pitchFamily="34" charset="0"/>
              <a:ea typeface="+mj-ea"/>
              <a:cs typeface="Arial" panose="020B0604020202020204" pitchFamily="34" charset="0"/>
            </a:endParaRPr>
          </a:p>
          <a:p>
            <a:pPr marL="0" indent="0">
              <a:buNone/>
            </a:pPr>
            <a:r>
              <a:rPr lang="en-US" sz="1800" dirty="0">
                <a:latin typeface="Arial" panose="020B0604020202020204" pitchFamily="34" charset="0"/>
                <a:ea typeface="+mj-ea"/>
                <a:cs typeface="Arial" panose="020B0604020202020204" pitchFamily="34" charset="0"/>
              </a:rPr>
              <a:t>CREATE TABLE IF NOT EXISTS `</a:t>
            </a:r>
            <a:r>
              <a:rPr lang="en-US" sz="1800" b="1" dirty="0">
                <a:solidFill>
                  <a:srgbClr val="FFC000"/>
                </a:solidFill>
                <a:latin typeface="Arial" panose="020B0604020202020204" pitchFamily="34" charset="0"/>
                <a:ea typeface="+mj-ea"/>
                <a:cs typeface="Arial" panose="020B0604020202020204" pitchFamily="34" charset="0"/>
              </a:rPr>
              <a:t>range</a:t>
            </a:r>
            <a:r>
              <a:rPr lang="en-US" sz="1800" dirty="0">
                <a:latin typeface="Arial" panose="020B0604020202020204" pitchFamily="34" charset="0"/>
                <a:ea typeface="+mj-ea"/>
                <a:cs typeface="Arial" panose="020B0604020202020204" pitchFamily="34" charset="0"/>
              </a:rPr>
              <a:t>` (  </a:t>
            </a:r>
          </a:p>
          <a:p>
            <a:pPr marL="0" indent="0">
              <a:buNone/>
            </a:pPr>
            <a:r>
              <a:rPr lang="en-US" sz="1800" dirty="0">
                <a:latin typeface="Arial" panose="020B0604020202020204" pitchFamily="34" charset="0"/>
                <a:ea typeface="+mj-ea"/>
                <a:cs typeface="Arial" panose="020B0604020202020204" pitchFamily="34" charset="0"/>
              </a:rPr>
              <a:t>`id` INT NOT NULL AUTO_INCREMENT,  </a:t>
            </a:r>
          </a:p>
          <a:p>
            <a:pPr marL="0" indent="0">
              <a:buNone/>
            </a:pPr>
            <a:r>
              <a:rPr lang="en-US" sz="1800" dirty="0">
                <a:latin typeface="Arial" panose="020B0604020202020204" pitchFamily="34" charset="0"/>
                <a:ea typeface="+mj-ea"/>
                <a:cs typeface="Arial" panose="020B0604020202020204" pitchFamily="34" charset="0"/>
              </a:rPr>
              <a:t>`min` INT NOT NULL,  </a:t>
            </a:r>
          </a:p>
          <a:p>
            <a:pPr marL="0" indent="0">
              <a:buNone/>
            </a:pPr>
            <a:r>
              <a:rPr lang="en-US" sz="1800" dirty="0">
                <a:latin typeface="Arial" panose="020B0604020202020204" pitchFamily="34" charset="0"/>
                <a:ea typeface="+mj-ea"/>
                <a:cs typeface="Arial" panose="020B0604020202020204" pitchFamily="34" charset="0"/>
              </a:rPr>
              <a:t>`max` INT NOT NULL,  </a:t>
            </a:r>
          </a:p>
          <a:p>
            <a:pPr marL="0" indent="0">
              <a:buNone/>
            </a:pPr>
            <a:r>
              <a:rPr lang="en-US" sz="1800" dirty="0">
                <a:latin typeface="Arial" panose="020B0604020202020204" pitchFamily="34" charset="0"/>
                <a:ea typeface="+mj-ea"/>
                <a:cs typeface="Arial" panose="020B0604020202020204" pitchFamily="34" charset="0"/>
              </a:rPr>
              <a:t>`</a:t>
            </a:r>
            <a:r>
              <a:rPr lang="en-US" sz="1800" dirty="0" err="1">
                <a:latin typeface="Arial" panose="020B0604020202020204" pitchFamily="34" charset="0"/>
                <a:ea typeface="+mj-ea"/>
                <a:cs typeface="Arial" panose="020B0604020202020204" pitchFamily="34" charset="0"/>
              </a:rPr>
              <a:t>shipping_cost</a:t>
            </a:r>
            <a:r>
              <a:rPr lang="en-US" sz="1800" dirty="0">
                <a:latin typeface="Arial" panose="020B0604020202020204" pitchFamily="34" charset="0"/>
                <a:ea typeface="+mj-ea"/>
                <a:cs typeface="Arial" panose="020B0604020202020204" pitchFamily="34" charset="0"/>
              </a:rPr>
              <a:t>` FLOAT NOT NULL,  </a:t>
            </a:r>
          </a:p>
          <a:p>
            <a:pPr marL="0" indent="0">
              <a:buNone/>
            </a:pPr>
            <a:r>
              <a:rPr lang="en-US" sz="1800" dirty="0">
                <a:latin typeface="Arial" panose="020B0604020202020204" pitchFamily="34" charset="0"/>
                <a:ea typeface="+mj-ea"/>
                <a:cs typeface="Arial" panose="020B0604020202020204" pitchFamily="34" charset="0"/>
              </a:rPr>
              <a:t>PRIMARY KEY (`id`))</a:t>
            </a:r>
          </a:p>
        </p:txBody>
      </p:sp>
      <p:sp>
        <p:nvSpPr>
          <p:cNvPr id="4" name="Segnaposto numero diapositiva 3">
            <a:extLst>
              <a:ext uri="{FF2B5EF4-FFF2-40B4-BE49-F238E27FC236}">
                <a16:creationId xmlns:a16="http://schemas.microsoft.com/office/drawing/2014/main" id="{DEF36856-4773-4580-A3E7-F9514A3949E9}"/>
              </a:ext>
            </a:extLst>
          </p:cNvPr>
          <p:cNvSpPr>
            <a:spLocks noGrp="1"/>
          </p:cNvSpPr>
          <p:nvPr>
            <p:ph type="sldNum" sz="quarter" idx="12"/>
          </p:nvPr>
        </p:nvSpPr>
        <p:spPr/>
        <p:txBody>
          <a:bodyPr/>
          <a:lstStyle/>
          <a:p>
            <a:fld id="{2496E117-2816-458B-861B-BD913AC898D8}" type="slidenum">
              <a:rPr lang="it-IT" smtClean="0"/>
              <a:t>14</a:t>
            </a:fld>
            <a:endParaRPr lang="it-IT"/>
          </a:p>
        </p:txBody>
      </p:sp>
    </p:spTree>
    <p:extLst>
      <p:ext uri="{BB962C8B-B14F-4D97-AF65-F5344CB8AC3E}">
        <p14:creationId xmlns:p14="http://schemas.microsoft.com/office/powerpoint/2010/main" val="724282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1046205-7257-47FD-A07F-1B1048C90351}"/>
              </a:ext>
            </a:extLst>
          </p:cNvPr>
          <p:cNvSpPr>
            <a:spLocks noGrp="1"/>
          </p:cNvSpPr>
          <p:nvPr>
            <p:ph type="title"/>
          </p:nvPr>
        </p:nvSpPr>
        <p:spPr/>
        <p:txBody>
          <a:bodyPr>
            <a:normAutofit/>
          </a:bodyPr>
          <a:lstStyle/>
          <a:p>
            <a:r>
              <a:rPr lang="it-IT" sz="3600" b="1" dirty="0">
                <a:latin typeface="Arial" panose="020B0604020202020204" pitchFamily="34" charset="0"/>
                <a:cs typeface="Arial" panose="020B0604020202020204" pitchFamily="34" charset="0"/>
              </a:rPr>
              <a:t>Design del Database </a:t>
            </a:r>
            <a:r>
              <a:rPr lang="it-IT" sz="3600" dirty="0">
                <a:latin typeface="Arial" panose="020B0604020202020204" pitchFamily="34" charset="0"/>
                <a:cs typeface="Arial" panose="020B0604020202020204" pitchFamily="34" charset="0"/>
              </a:rPr>
              <a:t>– Definizione delle tabelle</a:t>
            </a:r>
          </a:p>
        </p:txBody>
      </p:sp>
      <p:sp>
        <p:nvSpPr>
          <p:cNvPr id="3" name="Segnaposto contenuto 2">
            <a:extLst>
              <a:ext uri="{FF2B5EF4-FFF2-40B4-BE49-F238E27FC236}">
                <a16:creationId xmlns:a16="http://schemas.microsoft.com/office/drawing/2014/main" id="{80869FFB-E925-4364-8C80-6479C4DD48B5}"/>
              </a:ext>
            </a:extLst>
          </p:cNvPr>
          <p:cNvSpPr>
            <a:spLocks noGrp="1"/>
          </p:cNvSpPr>
          <p:nvPr>
            <p:ph idx="1"/>
          </p:nvPr>
        </p:nvSpPr>
        <p:spPr/>
        <p:txBody>
          <a:bodyPr>
            <a:normAutofit/>
          </a:bodyPr>
          <a:lstStyle/>
          <a:p>
            <a:pPr marL="0" indent="0">
              <a:buNone/>
            </a:pPr>
            <a:r>
              <a:rPr lang="it-IT"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«Un </a:t>
            </a:r>
            <a:r>
              <a:rPr lang="it-IT" sz="1800" b="1" dirty="0">
                <a:solidFill>
                  <a:srgbClr val="FFC000"/>
                </a:solidFill>
                <a:effectLst/>
                <a:latin typeface="Arial" panose="020B0604020202020204" pitchFamily="34" charset="0"/>
                <a:ea typeface="Times New Roman" panose="02020603050405020304" pitchFamily="18" charset="0"/>
                <a:cs typeface="Arial" panose="020B0604020202020204" pitchFamily="34" charset="0"/>
              </a:rPr>
              <a:t>fornitore</a:t>
            </a:r>
            <a:r>
              <a:rPr lang="it-IT"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ha un </a:t>
            </a:r>
            <a:r>
              <a:rPr lang="it-IT" sz="1800" dirty="0">
                <a:solidFill>
                  <a:srgbClr val="FF0000"/>
                </a:solidFill>
                <a:effectLst/>
                <a:latin typeface="Arial" panose="020B0604020202020204" pitchFamily="34" charset="0"/>
                <a:ea typeface="Times New Roman" panose="02020603050405020304" pitchFamily="18" charset="0"/>
                <a:cs typeface="Arial" panose="020B0604020202020204" pitchFamily="34" charset="0"/>
              </a:rPr>
              <a:t>codice</a:t>
            </a:r>
            <a:r>
              <a:rPr lang="it-IT"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un </a:t>
            </a:r>
            <a:r>
              <a:rPr lang="it-IT" sz="1800" dirty="0">
                <a:solidFill>
                  <a:srgbClr val="FF0000"/>
                </a:solidFill>
                <a:effectLst/>
                <a:latin typeface="Arial" panose="020B0604020202020204" pitchFamily="34" charset="0"/>
                <a:ea typeface="Times New Roman" panose="02020603050405020304" pitchFamily="18" charset="0"/>
                <a:cs typeface="Arial" panose="020B0604020202020204" pitchFamily="34" charset="0"/>
              </a:rPr>
              <a:t>nome</a:t>
            </a:r>
            <a:r>
              <a:rPr lang="it-IT"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una </a:t>
            </a:r>
            <a:r>
              <a:rPr lang="it-IT" sz="1800" dirty="0">
                <a:solidFill>
                  <a:srgbClr val="FF0000"/>
                </a:solidFill>
                <a:effectLst/>
                <a:latin typeface="Arial" panose="020B0604020202020204" pitchFamily="34" charset="0"/>
                <a:ea typeface="Times New Roman" panose="02020603050405020304" pitchFamily="18" charset="0"/>
                <a:cs typeface="Arial" panose="020B0604020202020204" pitchFamily="34" charset="0"/>
              </a:rPr>
              <a:t>valutazione</a:t>
            </a:r>
            <a:r>
              <a:rPr lang="it-IT"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da 1 a 5 stelle e una </a:t>
            </a:r>
            <a:r>
              <a:rPr lang="it-IT" sz="1800" b="1" dirty="0">
                <a:solidFill>
                  <a:srgbClr val="FFC000"/>
                </a:solidFill>
                <a:effectLst/>
                <a:latin typeface="Arial" panose="020B0604020202020204" pitchFamily="34" charset="0"/>
                <a:ea typeface="Times New Roman" panose="02020603050405020304" pitchFamily="18" charset="0"/>
                <a:cs typeface="Arial" panose="020B0604020202020204" pitchFamily="34" charset="0"/>
              </a:rPr>
              <a:t>politica di spedizione</a:t>
            </a:r>
            <a:r>
              <a:rPr lang="it-IT" sz="1800" b="1"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endParaRPr lang="en-US" sz="1800" dirty="0">
              <a:latin typeface="Arial" panose="020B0604020202020204" pitchFamily="34" charset="0"/>
              <a:ea typeface="+mj-ea"/>
              <a:cs typeface="Arial" panose="020B0604020202020204" pitchFamily="34" charset="0"/>
            </a:endParaRPr>
          </a:p>
          <a:p>
            <a:pPr marL="0" indent="0">
              <a:buNone/>
            </a:pPr>
            <a:endParaRPr lang="en-US" sz="1800" dirty="0">
              <a:latin typeface="Arial" panose="020B0604020202020204" pitchFamily="34" charset="0"/>
              <a:ea typeface="+mj-ea"/>
              <a:cs typeface="Arial" panose="020B0604020202020204" pitchFamily="34" charset="0"/>
            </a:endParaRPr>
          </a:p>
          <a:p>
            <a:pPr marL="0" indent="0">
              <a:buNone/>
            </a:pPr>
            <a:r>
              <a:rPr lang="en-US" sz="1800" dirty="0">
                <a:latin typeface="Arial" panose="020B0604020202020204" pitchFamily="34" charset="0"/>
                <a:ea typeface="+mj-ea"/>
                <a:cs typeface="Arial" panose="020B0604020202020204" pitchFamily="34" charset="0"/>
              </a:rPr>
              <a:t>CREATE TABLE IF NOT EXISTS `</a:t>
            </a:r>
            <a:r>
              <a:rPr lang="en-US" sz="1800" b="1" dirty="0" err="1">
                <a:solidFill>
                  <a:srgbClr val="FFC000"/>
                </a:solidFill>
                <a:latin typeface="Arial" panose="020B0604020202020204" pitchFamily="34" charset="0"/>
                <a:ea typeface="+mj-ea"/>
                <a:cs typeface="Arial" panose="020B0604020202020204" pitchFamily="34" charset="0"/>
              </a:rPr>
              <a:t>shipping_policy</a:t>
            </a:r>
            <a:r>
              <a:rPr lang="en-US" sz="1800" dirty="0">
                <a:latin typeface="Arial" panose="020B0604020202020204" pitchFamily="34" charset="0"/>
                <a:ea typeface="+mj-ea"/>
                <a:cs typeface="Arial" panose="020B0604020202020204" pitchFamily="34" charset="0"/>
              </a:rPr>
              <a:t>` (  </a:t>
            </a:r>
          </a:p>
          <a:p>
            <a:pPr marL="0" indent="0">
              <a:buNone/>
            </a:pPr>
            <a:r>
              <a:rPr lang="en-US" sz="1800" dirty="0">
                <a:latin typeface="Arial" panose="020B0604020202020204" pitchFamily="34" charset="0"/>
                <a:ea typeface="+mj-ea"/>
                <a:cs typeface="Arial" panose="020B0604020202020204" pitchFamily="34" charset="0"/>
              </a:rPr>
              <a:t>`</a:t>
            </a:r>
            <a:r>
              <a:rPr lang="en-US" sz="1800" dirty="0" err="1">
                <a:latin typeface="Arial" panose="020B0604020202020204" pitchFamily="34" charset="0"/>
                <a:ea typeface="+mj-ea"/>
                <a:cs typeface="Arial" panose="020B0604020202020204" pitchFamily="34" charset="0"/>
              </a:rPr>
              <a:t>id_range</a:t>
            </a:r>
            <a:r>
              <a:rPr lang="en-US" sz="1800" dirty="0">
                <a:latin typeface="Arial" panose="020B0604020202020204" pitchFamily="34" charset="0"/>
                <a:ea typeface="+mj-ea"/>
                <a:cs typeface="Arial" panose="020B0604020202020204" pitchFamily="34" charset="0"/>
              </a:rPr>
              <a:t>` INT NOT NULL,  </a:t>
            </a:r>
          </a:p>
          <a:p>
            <a:pPr marL="0" indent="0">
              <a:buNone/>
            </a:pPr>
            <a:r>
              <a:rPr lang="en-US" sz="1800" dirty="0">
                <a:latin typeface="Arial" panose="020B0604020202020204" pitchFamily="34" charset="0"/>
                <a:ea typeface="+mj-ea"/>
                <a:cs typeface="Arial" panose="020B0604020202020204" pitchFamily="34" charset="0"/>
              </a:rPr>
              <a:t>`</a:t>
            </a:r>
            <a:r>
              <a:rPr lang="en-US" sz="1800" dirty="0" err="1">
                <a:latin typeface="Arial" panose="020B0604020202020204" pitchFamily="34" charset="0"/>
                <a:ea typeface="+mj-ea"/>
                <a:cs typeface="Arial" panose="020B0604020202020204" pitchFamily="34" charset="0"/>
              </a:rPr>
              <a:t>id_vendor</a:t>
            </a:r>
            <a:r>
              <a:rPr lang="en-US" sz="1800" dirty="0">
                <a:latin typeface="Arial" panose="020B0604020202020204" pitchFamily="34" charset="0"/>
                <a:ea typeface="+mj-ea"/>
                <a:cs typeface="Arial" panose="020B0604020202020204" pitchFamily="34" charset="0"/>
              </a:rPr>
              <a:t>` INT NOT NULL,  </a:t>
            </a:r>
          </a:p>
          <a:p>
            <a:pPr marL="0" indent="0">
              <a:buNone/>
            </a:pPr>
            <a:r>
              <a:rPr lang="en-US" sz="1800" dirty="0">
                <a:latin typeface="Arial" panose="020B0604020202020204" pitchFamily="34" charset="0"/>
                <a:ea typeface="+mj-ea"/>
                <a:cs typeface="Arial" panose="020B0604020202020204" pitchFamily="34" charset="0"/>
              </a:rPr>
              <a:t>PRIMARY KEY (`</a:t>
            </a:r>
            <a:r>
              <a:rPr lang="en-US" sz="1800" dirty="0" err="1">
                <a:latin typeface="Arial" panose="020B0604020202020204" pitchFamily="34" charset="0"/>
                <a:ea typeface="+mj-ea"/>
                <a:cs typeface="Arial" panose="020B0604020202020204" pitchFamily="34" charset="0"/>
              </a:rPr>
              <a:t>id_range</a:t>
            </a:r>
            <a:r>
              <a:rPr lang="en-US" sz="1800" dirty="0">
                <a:latin typeface="Arial" panose="020B0604020202020204" pitchFamily="34" charset="0"/>
                <a:ea typeface="+mj-ea"/>
                <a:cs typeface="Arial" panose="020B0604020202020204" pitchFamily="34" charset="0"/>
              </a:rPr>
              <a:t>`, `</a:t>
            </a:r>
            <a:r>
              <a:rPr lang="en-US" sz="1800" dirty="0" err="1">
                <a:latin typeface="Arial" panose="020B0604020202020204" pitchFamily="34" charset="0"/>
                <a:ea typeface="+mj-ea"/>
                <a:cs typeface="Arial" panose="020B0604020202020204" pitchFamily="34" charset="0"/>
              </a:rPr>
              <a:t>id_vendor</a:t>
            </a:r>
            <a:r>
              <a:rPr lang="en-US" sz="1800" dirty="0">
                <a:latin typeface="Arial" panose="020B0604020202020204" pitchFamily="34" charset="0"/>
                <a:ea typeface="+mj-ea"/>
                <a:cs typeface="Arial" panose="020B0604020202020204" pitchFamily="34" charset="0"/>
              </a:rPr>
              <a:t>`),  </a:t>
            </a:r>
          </a:p>
          <a:p>
            <a:pPr marL="0" indent="0">
              <a:buNone/>
            </a:pPr>
            <a:r>
              <a:rPr lang="en-US" sz="1800" dirty="0">
                <a:latin typeface="Arial" panose="020B0604020202020204" pitchFamily="34" charset="0"/>
                <a:ea typeface="+mj-ea"/>
                <a:cs typeface="Arial" panose="020B0604020202020204" pitchFamily="34" charset="0"/>
              </a:rPr>
              <a:t>CONSTRAINT `</a:t>
            </a:r>
            <a:r>
              <a:rPr lang="en-US" sz="1800" dirty="0" err="1">
                <a:latin typeface="Arial" panose="020B0604020202020204" pitchFamily="34" charset="0"/>
                <a:ea typeface="+mj-ea"/>
                <a:cs typeface="Arial" panose="020B0604020202020204" pitchFamily="34" charset="0"/>
              </a:rPr>
              <a:t>shipping_id_range</a:t>
            </a:r>
            <a:r>
              <a:rPr lang="en-US" sz="1800" dirty="0">
                <a:latin typeface="Arial" panose="020B0604020202020204" pitchFamily="34" charset="0"/>
                <a:ea typeface="+mj-ea"/>
                <a:cs typeface="Arial" panose="020B0604020202020204" pitchFamily="34" charset="0"/>
              </a:rPr>
              <a:t>`    FOREIGN KEY (`</a:t>
            </a:r>
            <a:r>
              <a:rPr lang="en-US" sz="1800" dirty="0" err="1">
                <a:latin typeface="Arial" panose="020B0604020202020204" pitchFamily="34" charset="0"/>
                <a:ea typeface="+mj-ea"/>
                <a:cs typeface="Arial" panose="020B0604020202020204" pitchFamily="34" charset="0"/>
              </a:rPr>
              <a:t>id_range</a:t>
            </a:r>
            <a:r>
              <a:rPr lang="en-US" sz="1800" dirty="0">
                <a:latin typeface="Arial" panose="020B0604020202020204" pitchFamily="34" charset="0"/>
                <a:ea typeface="+mj-ea"/>
                <a:cs typeface="Arial" panose="020B0604020202020204" pitchFamily="34" charset="0"/>
              </a:rPr>
              <a:t>`)    REFERENCES `range` (`id`)    ON UPDATE CASCADE,  </a:t>
            </a:r>
          </a:p>
          <a:p>
            <a:pPr marL="0" indent="0">
              <a:buNone/>
            </a:pPr>
            <a:r>
              <a:rPr lang="en-US" sz="1800" dirty="0">
                <a:latin typeface="Arial" panose="020B0604020202020204" pitchFamily="34" charset="0"/>
                <a:ea typeface="+mj-ea"/>
                <a:cs typeface="Arial" panose="020B0604020202020204" pitchFamily="34" charset="0"/>
              </a:rPr>
              <a:t>CONSTRAINT `</a:t>
            </a:r>
            <a:r>
              <a:rPr lang="en-US" sz="1800" dirty="0" err="1">
                <a:latin typeface="Arial" panose="020B0604020202020204" pitchFamily="34" charset="0"/>
                <a:ea typeface="+mj-ea"/>
                <a:cs typeface="Arial" panose="020B0604020202020204" pitchFamily="34" charset="0"/>
              </a:rPr>
              <a:t>shipping_id_vendor</a:t>
            </a:r>
            <a:r>
              <a:rPr lang="en-US" sz="1800" dirty="0">
                <a:latin typeface="Arial" panose="020B0604020202020204" pitchFamily="34" charset="0"/>
                <a:ea typeface="+mj-ea"/>
                <a:cs typeface="Arial" panose="020B0604020202020204" pitchFamily="34" charset="0"/>
              </a:rPr>
              <a:t>`    FOREIGN KEY (`</a:t>
            </a:r>
            <a:r>
              <a:rPr lang="en-US" sz="1800" dirty="0" err="1">
                <a:latin typeface="Arial" panose="020B0604020202020204" pitchFamily="34" charset="0"/>
                <a:ea typeface="+mj-ea"/>
                <a:cs typeface="Arial" panose="020B0604020202020204" pitchFamily="34" charset="0"/>
              </a:rPr>
              <a:t>id_vendor</a:t>
            </a:r>
            <a:r>
              <a:rPr lang="en-US" sz="1800" dirty="0">
                <a:latin typeface="Arial" panose="020B0604020202020204" pitchFamily="34" charset="0"/>
                <a:ea typeface="+mj-ea"/>
                <a:cs typeface="Arial" panose="020B0604020202020204" pitchFamily="34" charset="0"/>
              </a:rPr>
              <a:t>`)    REFERENCES `vendor` (`id`)    ON DELETE CASCADE    ON UPDATE CASCADE)</a:t>
            </a:r>
          </a:p>
        </p:txBody>
      </p:sp>
      <p:sp>
        <p:nvSpPr>
          <p:cNvPr id="4" name="Segnaposto numero diapositiva 3">
            <a:extLst>
              <a:ext uri="{FF2B5EF4-FFF2-40B4-BE49-F238E27FC236}">
                <a16:creationId xmlns:a16="http://schemas.microsoft.com/office/drawing/2014/main" id="{016C4645-7435-4CB0-B3E8-F704DE0F4B36}"/>
              </a:ext>
            </a:extLst>
          </p:cNvPr>
          <p:cNvSpPr>
            <a:spLocks noGrp="1"/>
          </p:cNvSpPr>
          <p:nvPr>
            <p:ph type="sldNum" sz="quarter" idx="12"/>
          </p:nvPr>
        </p:nvSpPr>
        <p:spPr/>
        <p:txBody>
          <a:bodyPr/>
          <a:lstStyle/>
          <a:p>
            <a:fld id="{2496E117-2816-458B-861B-BD913AC898D8}" type="slidenum">
              <a:rPr lang="it-IT" smtClean="0"/>
              <a:t>15</a:t>
            </a:fld>
            <a:endParaRPr lang="it-IT"/>
          </a:p>
        </p:txBody>
      </p:sp>
    </p:spTree>
    <p:extLst>
      <p:ext uri="{BB962C8B-B14F-4D97-AF65-F5344CB8AC3E}">
        <p14:creationId xmlns:p14="http://schemas.microsoft.com/office/powerpoint/2010/main" val="10432318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1046205-7257-47FD-A07F-1B1048C90351}"/>
              </a:ext>
            </a:extLst>
          </p:cNvPr>
          <p:cNvSpPr>
            <a:spLocks noGrp="1"/>
          </p:cNvSpPr>
          <p:nvPr>
            <p:ph type="title"/>
          </p:nvPr>
        </p:nvSpPr>
        <p:spPr/>
        <p:txBody>
          <a:bodyPr>
            <a:normAutofit/>
          </a:bodyPr>
          <a:lstStyle/>
          <a:p>
            <a:r>
              <a:rPr lang="it-IT" sz="3600" b="1" dirty="0">
                <a:latin typeface="Arial" panose="020B0604020202020204" pitchFamily="34" charset="0"/>
                <a:cs typeface="Arial" panose="020B0604020202020204" pitchFamily="34" charset="0"/>
              </a:rPr>
              <a:t>Design del Database </a:t>
            </a:r>
            <a:r>
              <a:rPr lang="it-IT" sz="3600" dirty="0">
                <a:latin typeface="Arial" panose="020B0604020202020204" pitchFamily="34" charset="0"/>
                <a:cs typeface="Arial" panose="020B0604020202020204" pitchFamily="34" charset="0"/>
              </a:rPr>
              <a:t>– Definizione delle tabelle</a:t>
            </a:r>
          </a:p>
        </p:txBody>
      </p:sp>
      <p:sp>
        <p:nvSpPr>
          <p:cNvPr id="3" name="Segnaposto contenuto 2">
            <a:extLst>
              <a:ext uri="{FF2B5EF4-FFF2-40B4-BE49-F238E27FC236}">
                <a16:creationId xmlns:a16="http://schemas.microsoft.com/office/drawing/2014/main" id="{80869FFB-E925-4364-8C80-6479C4DD48B5}"/>
              </a:ext>
            </a:extLst>
          </p:cNvPr>
          <p:cNvSpPr>
            <a:spLocks noGrp="1"/>
          </p:cNvSpPr>
          <p:nvPr>
            <p:ph idx="1"/>
          </p:nvPr>
        </p:nvSpPr>
        <p:spPr/>
        <p:txBody>
          <a:bodyPr>
            <a:normAutofit/>
          </a:bodyPr>
          <a:lstStyle/>
          <a:p>
            <a:pPr marL="0" indent="0">
              <a:buNone/>
            </a:pPr>
            <a:r>
              <a:rPr lang="it-IT"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«Lo stesso </a:t>
            </a:r>
            <a:r>
              <a:rPr lang="it-IT" sz="1800" dirty="0">
                <a:solidFill>
                  <a:srgbClr val="FF0000"/>
                </a:solidFill>
                <a:effectLst/>
                <a:latin typeface="Arial" panose="020B0604020202020204" pitchFamily="34" charset="0"/>
                <a:ea typeface="Times New Roman" panose="02020603050405020304" pitchFamily="18" charset="0"/>
                <a:cs typeface="Arial" panose="020B0604020202020204" pitchFamily="34" charset="0"/>
              </a:rPr>
              <a:t>articolo</a:t>
            </a:r>
            <a:r>
              <a:rPr lang="it-IT"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(cioè codice articolo) può </a:t>
            </a:r>
            <a:r>
              <a:rPr lang="it-IT" sz="1800" b="1" dirty="0">
                <a:solidFill>
                  <a:srgbClr val="FFC000"/>
                </a:solidFill>
                <a:effectLst/>
                <a:latin typeface="Arial" panose="020B0604020202020204" pitchFamily="34" charset="0"/>
                <a:ea typeface="Times New Roman" panose="02020603050405020304" pitchFamily="18" charset="0"/>
                <a:cs typeface="Arial" panose="020B0604020202020204" pitchFamily="34" charset="0"/>
              </a:rPr>
              <a:t>essere venduto</a:t>
            </a:r>
            <a:r>
              <a:rPr lang="it-IT" sz="1800" dirty="0">
                <a:solidFill>
                  <a:srgbClr val="FFC000"/>
                </a:solidFill>
                <a:effectLst/>
                <a:latin typeface="Arial" panose="020B0604020202020204" pitchFamily="34" charset="0"/>
                <a:ea typeface="Times New Roman" panose="02020603050405020304" pitchFamily="18" charset="0"/>
                <a:cs typeface="Arial" panose="020B0604020202020204" pitchFamily="34" charset="0"/>
              </a:rPr>
              <a:t> </a:t>
            </a:r>
            <a:r>
              <a:rPr lang="it-IT"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da più </a:t>
            </a:r>
            <a:r>
              <a:rPr lang="it-IT" sz="1800" dirty="0">
                <a:solidFill>
                  <a:srgbClr val="FF0000"/>
                </a:solidFill>
                <a:effectLst/>
                <a:latin typeface="Arial" panose="020B0604020202020204" pitchFamily="34" charset="0"/>
                <a:ea typeface="Times New Roman" panose="02020603050405020304" pitchFamily="18" charset="0"/>
                <a:cs typeface="Arial" panose="020B0604020202020204" pitchFamily="34" charset="0"/>
              </a:rPr>
              <a:t>fornitori</a:t>
            </a:r>
            <a:r>
              <a:rPr lang="it-IT"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 prezzi </a:t>
            </a:r>
            <a:r>
              <a:rPr lang="it-IT" sz="1800" dirty="0">
                <a:solidFill>
                  <a:srgbClr val="FF0000"/>
                </a:solidFill>
                <a:effectLst/>
                <a:latin typeface="Arial" panose="020B0604020202020204" pitchFamily="34" charset="0"/>
                <a:ea typeface="Times New Roman" panose="02020603050405020304" pitchFamily="18" charset="0"/>
                <a:cs typeface="Arial" panose="020B0604020202020204" pitchFamily="34" charset="0"/>
              </a:rPr>
              <a:t>differenti</a:t>
            </a:r>
            <a:r>
              <a:rPr lang="it-IT"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a:t>
            </a:r>
          </a:p>
          <a:p>
            <a:pPr marL="0" indent="0">
              <a:buNone/>
            </a:pPr>
            <a:endParaRPr lang="en-US" sz="1800" dirty="0">
              <a:latin typeface="Arial" panose="020B0604020202020204" pitchFamily="34" charset="0"/>
              <a:ea typeface="+mj-ea"/>
              <a:cs typeface="Arial" panose="020B0604020202020204" pitchFamily="34" charset="0"/>
            </a:endParaRPr>
          </a:p>
          <a:p>
            <a:pPr marL="0" indent="0">
              <a:buNone/>
            </a:pPr>
            <a:r>
              <a:rPr lang="en-US" sz="1800" dirty="0">
                <a:latin typeface="Arial" panose="020B0604020202020204" pitchFamily="34" charset="0"/>
                <a:ea typeface="+mj-ea"/>
                <a:cs typeface="Arial" panose="020B0604020202020204" pitchFamily="34" charset="0"/>
              </a:rPr>
              <a:t>CREATE TABLE IF NOT EXISTS `</a:t>
            </a:r>
            <a:r>
              <a:rPr lang="en-US" sz="1800" b="1" dirty="0">
                <a:solidFill>
                  <a:srgbClr val="FFC000"/>
                </a:solidFill>
                <a:latin typeface="Arial" panose="020B0604020202020204" pitchFamily="34" charset="0"/>
                <a:ea typeface="+mj-ea"/>
                <a:cs typeface="Arial" panose="020B0604020202020204" pitchFamily="34" charset="0"/>
              </a:rPr>
              <a:t>price</a:t>
            </a:r>
            <a:r>
              <a:rPr lang="en-US" sz="1800" dirty="0">
                <a:latin typeface="Arial" panose="020B0604020202020204" pitchFamily="34" charset="0"/>
                <a:ea typeface="+mj-ea"/>
                <a:cs typeface="Arial" panose="020B0604020202020204" pitchFamily="34" charset="0"/>
              </a:rPr>
              <a:t>` (  </a:t>
            </a:r>
          </a:p>
          <a:p>
            <a:pPr marL="0" indent="0">
              <a:buNone/>
            </a:pPr>
            <a:r>
              <a:rPr lang="en-US" sz="1800" dirty="0">
                <a:latin typeface="Arial" panose="020B0604020202020204" pitchFamily="34" charset="0"/>
                <a:ea typeface="+mj-ea"/>
                <a:cs typeface="Arial" panose="020B0604020202020204" pitchFamily="34" charset="0"/>
              </a:rPr>
              <a:t>`</a:t>
            </a:r>
            <a:r>
              <a:rPr lang="en-US" sz="1800" dirty="0" err="1">
                <a:latin typeface="Arial" panose="020B0604020202020204" pitchFamily="34" charset="0"/>
                <a:ea typeface="+mj-ea"/>
                <a:cs typeface="Arial" panose="020B0604020202020204" pitchFamily="34" charset="0"/>
              </a:rPr>
              <a:t>id_vendor</a:t>
            </a:r>
            <a:r>
              <a:rPr lang="en-US" sz="1800" dirty="0">
                <a:latin typeface="Arial" panose="020B0604020202020204" pitchFamily="34" charset="0"/>
                <a:ea typeface="+mj-ea"/>
                <a:cs typeface="Arial" panose="020B0604020202020204" pitchFamily="34" charset="0"/>
              </a:rPr>
              <a:t>` INT NOT NULL,  </a:t>
            </a:r>
          </a:p>
          <a:p>
            <a:pPr marL="0" indent="0">
              <a:buNone/>
            </a:pPr>
            <a:r>
              <a:rPr lang="en-US" sz="1800" dirty="0">
                <a:latin typeface="Arial" panose="020B0604020202020204" pitchFamily="34" charset="0"/>
                <a:ea typeface="+mj-ea"/>
                <a:cs typeface="Arial" panose="020B0604020202020204" pitchFamily="34" charset="0"/>
              </a:rPr>
              <a:t>`</a:t>
            </a:r>
            <a:r>
              <a:rPr lang="en-US" sz="1800" dirty="0" err="1">
                <a:latin typeface="Arial" panose="020B0604020202020204" pitchFamily="34" charset="0"/>
                <a:ea typeface="+mj-ea"/>
                <a:cs typeface="Arial" panose="020B0604020202020204" pitchFamily="34" charset="0"/>
              </a:rPr>
              <a:t>id_item</a:t>
            </a:r>
            <a:r>
              <a:rPr lang="en-US" sz="1800" dirty="0">
                <a:latin typeface="Arial" panose="020B0604020202020204" pitchFamily="34" charset="0"/>
                <a:ea typeface="+mj-ea"/>
                <a:cs typeface="Arial" panose="020B0604020202020204" pitchFamily="34" charset="0"/>
              </a:rPr>
              <a:t>` INT NOT NULL,  </a:t>
            </a:r>
          </a:p>
          <a:p>
            <a:pPr marL="0" indent="0">
              <a:buNone/>
            </a:pPr>
            <a:r>
              <a:rPr lang="en-US" sz="1800" dirty="0">
                <a:latin typeface="Arial" panose="020B0604020202020204" pitchFamily="34" charset="0"/>
                <a:ea typeface="+mj-ea"/>
                <a:cs typeface="Arial" panose="020B0604020202020204" pitchFamily="34" charset="0"/>
              </a:rPr>
              <a:t>`price` FLOAT NOT NULL,  </a:t>
            </a:r>
          </a:p>
          <a:p>
            <a:pPr marL="0" indent="0">
              <a:buNone/>
            </a:pPr>
            <a:r>
              <a:rPr lang="en-US" sz="1800" dirty="0">
                <a:latin typeface="Arial" panose="020B0604020202020204" pitchFamily="34" charset="0"/>
                <a:ea typeface="+mj-ea"/>
                <a:cs typeface="Arial" panose="020B0604020202020204" pitchFamily="34" charset="0"/>
              </a:rPr>
              <a:t>PRIMARY KEY (`</a:t>
            </a:r>
            <a:r>
              <a:rPr lang="en-US" sz="1800" dirty="0" err="1">
                <a:latin typeface="Arial" panose="020B0604020202020204" pitchFamily="34" charset="0"/>
                <a:ea typeface="+mj-ea"/>
                <a:cs typeface="Arial" panose="020B0604020202020204" pitchFamily="34" charset="0"/>
              </a:rPr>
              <a:t>id_vendor</a:t>
            </a:r>
            <a:r>
              <a:rPr lang="en-US" sz="1800" dirty="0">
                <a:latin typeface="Arial" panose="020B0604020202020204" pitchFamily="34" charset="0"/>
                <a:ea typeface="+mj-ea"/>
                <a:cs typeface="Arial" panose="020B0604020202020204" pitchFamily="34" charset="0"/>
              </a:rPr>
              <a:t>`, `</a:t>
            </a:r>
            <a:r>
              <a:rPr lang="en-US" sz="1800" dirty="0" err="1">
                <a:latin typeface="Arial" panose="020B0604020202020204" pitchFamily="34" charset="0"/>
                <a:ea typeface="+mj-ea"/>
                <a:cs typeface="Arial" panose="020B0604020202020204" pitchFamily="34" charset="0"/>
              </a:rPr>
              <a:t>id_item</a:t>
            </a:r>
            <a:r>
              <a:rPr lang="en-US" sz="1800" dirty="0">
                <a:latin typeface="Arial" panose="020B0604020202020204" pitchFamily="34" charset="0"/>
                <a:ea typeface="+mj-ea"/>
                <a:cs typeface="Arial" panose="020B0604020202020204" pitchFamily="34" charset="0"/>
              </a:rPr>
              <a:t>`),  </a:t>
            </a:r>
          </a:p>
          <a:p>
            <a:pPr marL="0" indent="0">
              <a:buNone/>
            </a:pPr>
            <a:r>
              <a:rPr lang="en-US" sz="1800" dirty="0">
                <a:latin typeface="Arial" panose="020B0604020202020204" pitchFamily="34" charset="0"/>
                <a:ea typeface="+mj-ea"/>
                <a:cs typeface="Arial" panose="020B0604020202020204" pitchFamily="34" charset="0"/>
              </a:rPr>
              <a:t>CONSTRAINT `</a:t>
            </a:r>
            <a:r>
              <a:rPr lang="en-US" sz="1800" dirty="0" err="1">
                <a:latin typeface="Arial" panose="020B0604020202020204" pitchFamily="34" charset="0"/>
                <a:ea typeface="+mj-ea"/>
                <a:cs typeface="Arial" panose="020B0604020202020204" pitchFamily="34" charset="0"/>
              </a:rPr>
              <a:t>price_id_vendor</a:t>
            </a:r>
            <a:r>
              <a:rPr lang="en-US" sz="1800" dirty="0">
                <a:latin typeface="Arial" panose="020B0604020202020204" pitchFamily="34" charset="0"/>
                <a:ea typeface="+mj-ea"/>
                <a:cs typeface="Arial" panose="020B0604020202020204" pitchFamily="34" charset="0"/>
              </a:rPr>
              <a:t>`    FOREIGN KEY (`</a:t>
            </a:r>
            <a:r>
              <a:rPr lang="en-US" sz="1800" dirty="0" err="1">
                <a:latin typeface="Arial" panose="020B0604020202020204" pitchFamily="34" charset="0"/>
                <a:ea typeface="+mj-ea"/>
                <a:cs typeface="Arial" panose="020B0604020202020204" pitchFamily="34" charset="0"/>
              </a:rPr>
              <a:t>id_vendor</a:t>
            </a:r>
            <a:r>
              <a:rPr lang="en-US" sz="1800" dirty="0">
                <a:latin typeface="Arial" panose="020B0604020202020204" pitchFamily="34" charset="0"/>
                <a:ea typeface="+mj-ea"/>
                <a:cs typeface="Arial" panose="020B0604020202020204" pitchFamily="34" charset="0"/>
              </a:rPr>
              <a:t>`)    REFERENCES `vendor` (`id`)    ON DELETE CASCADE    ON UPDATE CASCADE,  </a:t>
            </a:r>
          </a:p>
          <a:p>
            <a:pPr marL="0" indent="0">
              <a:buNone/>
            </a:pPr>
            <a:r>
              <a:rPr lang="en-US" sz="1800" dirty="0">
                <a:latin typeface="Arial" panose="020B0604020202020204" pitchFamily="34" charset="0"/>
                <a:ea typeface="+mj-ea"/>
                <a:cs typeface="Arial" panose="020B0604020202020204" pitchFamily="34" charset="0"/>
              </a:rPr>
              <a:t>CONSTRAINT `</a:t>
            </a:r>
            <a:r>
              <a:rPr lang="en-US" sz="1800" dirty="0" err="1">
                <a:latin typeface="Arial" panose="020B0604020202020204" pitchFamily="34" charset="0"/>
                <a:ea typeface="+mj-ea"/>
                <a:cs typeface="Arial" panose="020B0604020202020204" pitchFamily="34" charset="0"/>
              </a:rPr>
              <a:t>price_id_item</a:t>
            </a:r>
            <a:r>
              <a:rPr lang="en-US" sz="1800" dirty="0">
                <a:latin typeface="Arial" panose="020B0604020202020204" pitchFamily="34" charset="0"/>
                <a:ea typeface="+mj-ea"/>
                <a:cs typeface="Arial" panose="020B0604020202020204" pitchFamily="34" charset="0"/>
              </a:rPr>
              <a:t>`    FOREIGN KEY (`</a:t>
            </a:r>
            <a:r>
              <a:rPr lang="en-US" sz="1800" dirty="0" err="1">
                <a:latin typeface="Arial" panose="020B0604020202020204" pitchFamily="34" charset="0"/>
                <a:ea typeface="+mj-ea"/>
                <a:cs typeface="Arial" panose="020B0604020202020204" pitchFamily="34" charset="0"/>
              </a:rPr>
              <a:t>id_item</a:t>
            </a:r>
            <a:r>
              <a:rPr lang="en-US" sz="1800" dirty="0">
                <a:latin typeface="Arial" panose="020B0604020202020204" pitchFamily="34" charset="0"/>
                <a:ea typeface="+mj-ea"/>
                <a:cs typeface="Arial" panose="020B0604020202020204" pitchFamily="34" charset="0"/>
              </a:rPr>
              <a:t>`)    REFERENCES `item` (`id`)    ON DELETE CASCADE    ON UPDATE CASCADE)</a:t>
            </a:r>
          </a:p>
        </p:txBody>
      </p:sp>
      <p:sp>
        <p:nvSpPr>
          <p:cNvPr id="4" name="Segnaposto numero diapositiva 3">
            <a:extLst>
              <a:ext uri="{FF2B5EF4-FFF2-40B4-BE49-F238E27FC236}">
                <a16:creationId xmlns:a16="http://schemas.microsoft.com/office/drawing/2014/main" id="{AE6A043C-9B64-4F56-8293-18F25DB503F0}"/>
              </a:ext>
            </a:extLst>
          </p:cNvPr>
          <p:cNvSpPr>
            <a:spLocks noGrp="1"/>
          </p:cNvSpPr>
          <p:nvPr>
            <p:ph type="sldNum" sz="quarter" idx="12"/>
          </p:nvPr>
        </p:nvSpPr>
        <p:spPr/>
        <p:txBody>
          <a:bodyPr/>
          <a:lstStyle/>
          <a:p>
            <a:fld id="{2496E117-2816-458B-861B-BD913AC898D8}" type="slidenum">
              <a:rPr lang="it-IT" smtClean="0"/>
              <a:t>16</a:t>
            </a:fld>
            <a:endParaRPr lang="it-IT"/>
          </a:p>
        </p:txBody>
      </p:sp>
    </p:spTree>
    <p:extLst>
      <p:ext uri="{BB962C8B-B14F-4D97-AF65-F5344CB8AC3E}">
        <p14:creationId xmlns:p14="http://schemas.microsoft.com/office/powerpoint/2010/main" val="34700897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1046205-7257-47FD-A07F-1B1048C90351}"/>
              </a:ext>
            </a:extLst>
          </p:cNvPr>
          <p:cNvSpPr>
            <a:spLocks noGrp="1"/>
          </p:cNvSpPr>
          <p:nvPr>
            <p:ph type="title"/>
          </p:nvPr>
        </p:nvSpPr>
        <p:spPr/>
        <p:txBody>
          <a:bodyPr>
            <a:normAutofit/>
          </a:bodyPr>
          <a:lstStyle/>
          <a:p>
            <a:r>
              <a:rPr lang="it-IT" sz="3600" b="1" dirty="0">
                <a:latin typeface="Arial" panose="020B0604020202020204" pitchFamily="34" charset="0"/>
                <a:cs typeface="Arial" panose="020B0604020202020204" pitchFamily="34" charset="0"/>
              </a:rPr>
              <a:t>Design del Database </a:t>
            </a:r>
            <a:r>
              <a:rPr lang="it-IT" sz="3600" dirty="0">
                <a:latin typeface="Arial" panose="020B0604020202020204" pitchFamily="34" charset="0"/>
                <a:cs typeface="Arial" panose="020B0604020202020204" pitchFamily="34" charset="0"/>
              </a:rPr>
              <a:t>– Definizione delle tabelle</a:t>
            </a:r>
          </a:p>
        </p:txBody>
      </p:sp>
      <p:sp>
        <p:nvSpPr>
          <p:cNvPr id="3" name="Segnaposto contenuto 2">
            <a:extLst>
              <a:ext uri="{FF2B5EF4-FFF2-40B4-BE49-F238E27FC236}">
                <a16:creationId xmlns:a16="http://schemas.microsoft.com/office/drawing/2014/main" id="{80869FFB-E925-4364-8C80-6479C4DD48B5}"/>
              </a:ext>
            </a:extLst>
          </p:cNvPr>
          <p:cNvSpPr>
            <a:spLocks noGrp="1"/>
          </p:cNvSpPr>
          <p:nvPr>
            <p:ph idx="1"/>
          </p:nvPr>
        </p:nvSpPr>
        <p:spPr/>
        <p:txBody>
          <a:bodyPr>
            <a:normAutofit/>
          </a:bodyPr>
          <a:lstStyle/>
          <a:p>
            <a:pPr marL="0" indent="0">
              <a:buNone/>
            </a:pPr>
            <a:r>
              <a:rPr lang="it-IT"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«Un </a:t>
            </a:r>
            <a:r>
              <a:rPr lang="it-IT" sz="1800" b="1" dirty="0">
                <a:solidFill>
                  <a:srgbClr val="FFC000"/>
                </a:solidFill>
                <a:effectLst/>
                <a:latin typeface="Arial" panose="020B0604020202020204" pitchFamily="34" charset="0"/>
                <a:ea typeface="Times New Roman" panose="02020603050405020304" pitchFamily="18" charset="0"/>
                <a:cs typeface="Arial" panose="020B0604020202020204" pitchFamily="34" charset="0"/>
              </a:rPr>
              <a:t>utente</a:t>
            </a:r>
            <a:r>
              <a:rPr lang="it-IT"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ha un </a:t>
            </a:r>
            <a:r>
              <a:rPr lang="it-IT" sz="1800" dirty="0">
                <a:solidFill>
                  <a:srgbClr val="FF0000"/>
                </a:solidFill>
                <a:effectLst/>
                <a:latin typeface="Arial" panose="020B0604020202020204" pitchFamily="34" charset="0"/>
                <a:ea typeface="Times New Roman" panose="02020603050405020304" pitchFamily="18" charset="0"/>
                <a:cs typeface="Arial" panose="020B0604020202020204" pitchFamily="34" charset="0"/>
              </a:rPr>
              <a:t>nome</a:t>
            </a:r>
            <a:r>
              <a:rPr lang="it-IT"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un </a:t>
            </a:r>
            <a:r>
              <a:rPr lang="it-IT" sz="1800" dirty="0">
                <a:solidFill>
                  <a:srgbClr val="FF0000"/>
                </a:solidFill>
                <a:effectLst/>
                <a:latin typeface="Arial" panose="020B0604020202020204" pitchFamily="34" charset="0"/>
                <a:ea typeface="Times New Roman" panose="02020603050405020304" pitchFamily="18" charset="0"/>
                <a:cs typeface="Arial" panose="020B0604020202020204" pitchFamily="34" charset="0"/>
              </a:rPr>
              <a:t>cognome</a:t>
            </a:r>
            <a:r>
              <a:rPr lang="it-IT"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un’</a:t>
            </a:r>
            <a:r>
              <a:rPr lang="it-IT" sz="1800" dirty="0">
                <a:solidFill>
                  <a:srgbClr val="FF0000"/>
                </a:solidFill>
                <a:effectLst/>
                <a:latin typeface="Arial" panose="020B0604020202020204" pitchFamily="34" charset="0"/>
                <a:ea typeface="Times New Roman" panose="02020603050405020304" pitchFamily="18" charset="0"/>
                <a:cs typeface="Arial" panose="020B0604020202020204" pitchFamily="34" charset="0"/>
              </a:rPr>
              <a:t>e-mail</a:t>
            </a:r>
            <a:r>
              <a:rPr lang="it-IT"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una </a:t>
            </a:r>
            <a:r>
              <a:rPr lang="it-IT" sz="1800" dirty="0">
                <a:solidFill>
                  <a:srgbClr val="FF0000"/>
                </a:solidFill>
                <a:effectLst/>
                <a:latin typeface="Arial" panose="020B0604020202020204" pitchFamily="34" charset="0"/>
                <a:ea typeface="Times New Roman" panose="02020603050405020304" pitchFamily="18" charset="0"/>
                <a:cs typeface="Arial" panose="020B0604020202020204" pitchFamily="34" charset="0"/>
              </a:rPr>
              <a:t>password</a:t>
            </a:r>
            <a:r>
              <a:rPr lang="it-IT"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e un </a:t>
            </a:r>
            <a:r>
              <a:rPr lang="it-IT" sz="1800" dirty="0">
                <a:solidFill>
                  <a:srgbClr val="FF0000"/>
                </a:solidFill>
                <a:effectLst/>
                <a:latin typeface="Arial" panose="020B0604020202020204" pitchFamily="34" charset="0"/>
                <a:ea typeface="Times New Roman" panose="02020603050405020304" pitchFamily="18" charset="0"/>
                <a:cs typeface="Arial" panose="020B0604020202020204" pitchFamily="34" charset="0"/>
              </a:rPr>
              <a:t>indirizzo di spedizione</a:t>
            </a:r>
            <a:r>
              <a:rPr lang="it-IT"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a:t>
            </a:r>
          </a:p>
          <a:p>
            <a:pPr marL="0" indent="0">
              <a:buNone/>
            </a:pPr>
            <a:endParaRPr lang="en-US" sz="1800" dirty="0">
              <a:latin typeface="Arial" panose="020B0604020202020204" pitchFamily="34" charset="0"/>
              <a:ea typeface="+mj-ea"/>
              <a:cs typeface="Arial" panose="020B0604020202020204" pitchFamily="34" charset="0"/>
            </a:endParaRPr>
          </a:p>
          <a:p>
            <a:pPr marL="0" indent="0">
              <a:buNone/>
            </a:pPr>
            <a:r>
              <a:rPr lang="en-US" sz="1800" dirty="0">
                <a:latin typeface="Arial" panose="020B0604020202020204" pitchFamily="34" charset="0"/>
                <a:ea typeface="+mj-ea"/>
                <a:cs typeface="Arial" panose="020B0604020202020204" pitchFamily="34" charset="0"/>
              </a:rPr>
              <a:t>CREATE TABLE IF NOT EXISTS `</a:t>
            </a:r>
            <a:r>
              <a:rPr lang="en-US" sz="1800" b="1" dirty="0">
                <a:solidFill>
                  <a:srgbClr val="FFC000"/>
                </a:solidFill>
                <a:latin typeface="Arial" panose="020B0604020202020204" pitchFamily="34" charset="0"/>
                <a:ea typeface="+mj-ea"/>
                <a:cs typeface="Arial" panose="020B0604020202020204" pitchFamily="34" charset="0"/>
              </a:rPr>
              <a:t>user</a:t>
            </a:r>
            <a:r>
              <a:rPr lang="en-US" sz="1800" dirty="0">
                <a:latin typeface="Arial" panose="020B0604020202020204" pitchFamily="34" charset="0"/>
                <a:ea typeface="+mj-ea"/>
                <a:cs typeface="Arial" panose="020B0604020202020204" pitchFamily="34" charset="0"/>
              </a:rPr>
              <a:t>` (  </a:t>
            </a:r>
          </a:p>
          <a:p>
            <a:pPr marL="0" indent="0">
              <a:buNone/>
            </a:pPr>
            <a:r>
              <a:rPr lang="en-US" sz="1800" dirty="0">
                <a:latin typeface="Arial" panose="020B0604020202020204" pitchFamily="34" charset="0"/>
                <a:ea typeface="+mj-ea"/>
                <a:cs typeface="Arial" panose="020B0604020202020204" pitchFamily="34" charset="0"/>
              </a:rPr>
              <a:t>`id` INT NOT NULL AUTO_INCREMENT,  </a:t>
            </a:r>
          </a:p>
          <a:p>
            <a:pPr marL="0" indent="0">
              <a:buNone/>
            </a:pPr>
            <a:r>
              <a:rPr lang="en-US" sz="1800" dirty="0">
                <a:latin typeface="Arial" panose="020B0604020202020204" pitchFamily="34" charset="0"/>
                <a:ea typeface="+mj-ea"/>
                <a:cs typeface="Arial" panose="020B0604020202020204" pitchFamily="34" charset="0"/>
              </a:rPr>
              <a:t>`name` VARCHAR(45) NOT NULL,  </a:t>
            </a:r>
          </a:p>
          <a:p>
            <a:pPr marL="0" indent="0">
              <a:buNone/>
            </a:pPr>
            <a:r>
              <a:rPr lang="en-US" sz="1800" dirty="0">
                <a:latin typeface="Arial" panose="020B0604020202020204" pitchFamily="34" charset="0"/>
                <a:ea typeface="+mj-ea"/>
                <a:cs typeface="Arial" panose="020B0604020202020204" pitchFamily="34" charset="0"/>
              </a:rPr>
              <a:t>`surname` VARCHAR(45) NOT NULL,  </a:t>
            </a:r>
          </a:p>
          <a:p>
            <a:pPr marL="0" indent="0">
              <a:buNone/>
            </a:pPr>
            <a:r>
              <a:rPr lang="en-US" sz="1800" dirty="0">
                <a:latin typeface="Arial" panose="020B0604020202020204" pitchFamily="34" charset="0"/>
                <a:ea typeface="+mj-ea"/>
                <a:cs typeface="Arial" panose="020B0604020202020204" pitchFamily="34" charset="0"/>
              </a:rPr>
              <a:t>`email` VARCHAR(60) NOT NULL,  </a:t>
            </a:r>
          </a:p>
          <a:p>
            <a:pPr marL="0" indent="0">
              <a:buNone/>
            </a:pPr>
            <a:r>
              <a:rPr lang="en-US" sz="1800" dirty="0">
                <a:latin typeface="Arial" panose="020B0604020202020204" pitchFamily="34" charset="0"/>
                <a:ea typeface="+mj-ea"/>
                <a:cs typeface="Arial" panose="020B0604020202020204" pitchFamily="34" charset="0"/>
              </a:rPr>
              <a:t>`password` VARCHAR(256) NOT NULL, </a:t>
            </a:r>
          </a:p>
          <a:p>
            <a:pPr marL="0" indent="0">
              <a:buNone/>
            </a:pPr>
            <a:r>
              <a:rPr lang="en-US" sz="1800" dirty="0">
                <a:latin typeface="Arial" panose="020B0604020202020204" pitchFamily="34" charset="0"/>
                <a:ea typeface="+mj-ea"/>
                <a:cs typeface="Arial" panose="020B0604020202020204" pitchFamily="34" charset="0"/>
              </a:rPr>
              <a:t>`address` VARCHAR(60) NOT NULL,  </a:t>
            </a:r>
          </a:p>
          <a:p>
            <a:pPr marL="0" indent="0">
              <a:buNone/>
            </a:pPr>
            <a:r>
              <a:rPr lang="en-US" sz="1800" dirty="0">
                <a:latin typeface="Arial" panose="020B0604020202020204" pitchFamily="34" charset="0"/>
                <a:ea typeface="+mj-ea"/>
                <a:cs typeface="Arial" panose="020B0604020202020204" pitchFamily="34" charset="0"/>
              </a:rPr>
              <a:t>PRIMARY KEY (`id`))</a:t>
            </a:r>
          </a:p>
        </p:txBody>
      </p:sp>
      <p:sp>
        <p:nvSpPr>
          <p:cNvPr id="4" name="Segnaposto numero diapositiva 3">
            <a:extLst>
              <a:ext uri="{FF2B5EF4-FFF2-40B4-BE49-F238E27FC236}">
                <a16:creationId xmlns:a16="http://schemas.microsoft.com/office/drawing/2014/main" id="{79FF3DF8-D05E-48F0-86A1-5EF29C5DC205}"/>
              </a:ext>
            </a:extLst>
          </p:cNvPr>
          <p:cNvSpPr>
            <a:spLocks noGrp="1"/>
          </p:cNvSpPr>
          <p:nvPr>
            <p:ph type="sldNum" sz="quarter" idx="12"/>
          </p:nvPr>
        </p:nvSpPr>
        <p:spPr/>
        <p:txBody>
          <a:bodyPr/>
          <a:lstStyle/>
          <a:p>
            <a:fld id="{2496E117-2816-458B-861B-BD913AC898D8}" type="slidenum">
              <a:rPr lang="it-IT" smtClean="0"/>
              <a:t>17</a:t>
            </a:fld>
            <a:endParaRPr lang="it-IT"/>
          </a:p>
        </p:txBody>
      </p:sp>
    </p:spTree>
    <p:extLst>
      <p:ext uri="{BB962C8B-B14F-4D97-AF65-F5344CB8AC3E}">
        <p14:creationId xmlns:p14="http://schemas.microsoft.com/office/powerpoint/2010/main" val="30277052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1046205-7257-47FD-A07F-1B1048C90351}"/>
              </a:ext>
            </a:extLst>
          </p:cNvPr>
          <p:cNvSpPr>
            <a:spLocks noGrp="1"/>
          </p:cNvSpPr>
          <p:nvPr>
            <p:ph type="title"/>
          </p:nvPr>
        </p:nvSpPr>
        <p:spPr/>
        <p:txBody>
          <a:bodyPr>
            <a:normAutofit/>
          </a:bodyPr>
          <a:lstStyle/>
          <a:p>
            <a:r>
              <a:rPr lang="it-IT" sz="3600" b="1" dirty="0">
                <a:latin typeface="Arial" panose="020B0604020202020204" pitchFamily="34" charset="0"/>
                <a:cs typeface="Arial" panose="020B0604020202020204" pitchFamily="34" charset="0"/>
              </a:rPr>
              <a:t>Design del Database </a:t>
            </a:r>
            <a:r>
              <a:rPr lang="it-IT" sz="3600" dirty="0">
                <a:latin typeface="Arial" panose="020B0604020202020204" pitchFamily="34" charset="0"/>
                <a:cs typeface="Arial" panose="020B0604020202020204" pitchFamily="34" charset="0"/>
              </a:rPr>
              <a:t>– Definizione delle tabelle</a:t>
            </a:r>
          </a:p>
        </p:txBody>
      </p:sp>
      <p:sp>
        <p:nvSpPr>
          <p:cNvPr id="3" name="Segnaposto contenuto 2">
            <a:extLst>
              <a:ext uri="{FF2B5EF4-FFF2-40B4-BE49-F238E27FC236}">
                <a16:creationId xmlns:a16="http://schemas.microsoft.com/office/drawing/2014/main" id="{80869FFB-E925-4364-8C80-6479C4DD48B5}"/>
              </a:ext>
            </a:extLst>
          </p:cNvPr>
          <p:cNvSpPr>
            <a:spLocks noGrp="1"/>
          </p:cNvSpPr>
          <p:nvPr>
            <p:ph idx="1"/>
          </p:nvPr>
        </p:nvSpPr>
        <p:spPr>
          <a:xfrm>
            <a:off x="838200" y="1825625"/>
            <a:ext cx="10515600" cy="4851622"/>
          </a:xfrm>
        </p:spPr>
        <p:txBody>
          <a:bodyPr>
            <a:normAutofit fontScale="92500" lnSpcReduction="10000"/>
          </a:bodyPr>
          <a:lstStyle/>
          <a:p>
            <a:pPr marL="0" indent="0">
              <a:buNone/>
            </a:pPr>
            <a:r>
              <a:rPr lang="it-IT"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«Un’applicazione di commercio elettronico consente all’utente di </a:t>
            </a:r>
            <a:r>
              <a:rPr lang="it-IT" sz="1800" b="1" dirty="0">
                <a:solidFill>
                  <a:srgbClr val="FFC000"/>
                </a:solidFill>
                <a:effectLst/>
                <a:latin typeface="Arial" panose="020B0604020202020204" pitchFamily="34" charset="0"/>
                <a:ea typeface="Times New Roman" panose="02020603050405020304" pitchFamily="18" charset="0"/>
                <a:cs typeface="Arial" panose="020B0604020202020204" pitchFamily="34" charset="0"/>
              </a:rPr>
              <a:t>visualizzare</a:t>
            </a:r>
            <a:r>
              <a:rPr lang="it-IT"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un catalogo di prodotti venduti da diversi fornitori.</a:t>
            </a:r>
          </a:p>
          <a:p>
            <a:pPr marL="0" indent="0">
              <a:buNone/>
            </a:pPr>
            <a:r>
              <a:rPr lang="it-IT" sz="1800" dirty="0">
                <a:effectLst/>
                <a:latin typeface="Arial" panose="020B0604020202020204" pitchFamily="34" charset="0"/>
                <a:ea typeface="Times New Roman" panose="02020603050405020304" pitchFamily="18" charset="0"/>
                <a:cs typeface="Arial" panose="020B0604020202020204" pitchFamily="34" charset="0"/>
              </a:rPr>
              <a:t>…</a:t>
            </a:r>
          </a:p>
          <a:p>
            <a:pPr marL="0" indent="0">
              <a:buNone/>
            </a:pPr>
            <a:r>
              <a:rPr lang="it-IT"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Dopo il login, l’utente accede a una pagina HOME che mostra (come tutte le altre pagine) un menù con i link HOME, CARRELLO, ORDINI, un campo di ricerca e una lista </a:t>
            </a:r>
            <a:r>
              <a:rPr lang="it-IT" sz="1800" dirty="0">
                <a:solidFill>
                  <a:srgbClr val="FF0000"/>
                </a:solidFill>
                <a:effectLst/>
                <a:latin typeface="Arial" panose="020B0604020202020204" pitchFamily="34" charset="0"/>
                <a:ea typeface="Times New Roman" panose="02020603050405020304" pitchFamily="18" charset="0"/>
                <a:cs typeface="Arial" panose="020B0604020202020204" pitchFamily="34" charset="0"/>
              </a:rPr>
              <a:t>degli ultimi </a:t>
            </a:r>
            <a:r>
              <a:rPr lang="it-IT" sz="1800" dirty="0">
                <a:effectLst/>
                <a:latin typeface="Arial" panose="020B0604020202020204" pitchFamily="34" charset="0"/>
                <a:ea typeface="Times New Roman" panose="02020603050405020304" pitchFamily="18" charset="0"/>
                <a:cs typeface="Arial" panose="020B0604020202020204" pitchFamily="34" charset="0"/>
              </a:rPr>
              <a:t>cinque</a:t>
            </a:r>
            <a:r>
              <a:rPr lang="it-IT" sz="1800" dirty="0">
                <a:solidFill>
                  <a:schemeClr val="accent1"/>
                </a:solidFill>
                <a:effectLst/>
                <a:latin typeface="Arial" panose="020B0604020202020204" pitchFamily="34" charset="0"/>
                <a:ea typeface="Times New Roman" panose="02020603050405020304" pitchFamily="18" charset="0"/>
                <a:cs typeface="Arial" panose="020B0604020202020204" pitchFamily="34" charset="0"/>
              </a:rPr>
              <a:t> </a:t>
            </a:r>
            <a:r>
              <a:rPr lang="it-IT" sz="1800" dirty="0">
                <a:solidFill>
                  <a:srgbClr val="FF0000"/>
                </a:solidFill>
                <a:effectLst/>
                <a:latin typeface="Arial" panose="020B0604020202020204" pitchFamily="34" charset="0"/>
                <a:ea typeface="Times New Roman" panose="02020603050405020304" pitchFamily="18" charset="0"/>
                <a:cs typeface="Arial" panose="020B0604020202020204" pitchFamily="34" charset="0"/>
              </a:rPr>
              <a:t>prodotti</a:t>
            </a:r>
            <a:r>
              <a:rPr lang="it-IT" sz="1800" dirty="0">
                <a:solidFill>
                  <a:schemeClr val="accent1"/>
                </a:solidFill>
                <a:effectLst/>
                <a:latin typeface="Arial" panose="020B0604020202020204" pitchFamily="34" charset="0"/>
                <a:ea typeface="Times New Roman" panose="02020603050405020304" pitchFamily="18" charset="0"/>
                <a:cs typeface="Arial" panose="020B0604020202020204" pitchFamily="34" charset="0"/>
              </a:rPr>
              <a:t> </a:t>
            </a:r>
            <a:r>
              <a:rPr lang="it-IT" sz="1800" dirty="0">
                <a:effectLst/>
                <a:latin typeface="Arial" panose="020B0604020202020204" pitchFamily="34" charset="0"/>
                <a:ea typeface="Times New Roman" panose="02020603050405020304" pitchFamily="18" charset="0"/>
                <a:cs typeface="Arial" panose="020B0604020202020204" pitchFamily="34" charset="0"/>
              </a:rPr>
              <a:t>visualizzati</a:t>
            </a:r>
            <a:r>
              <a:rPr lang="it-IT" sz="1800" dirty="0">
                <a:solidFill>
                  <a:schemeClr val="accent1"/>
                </a:solidFill>
                <a:effectLst/>
                <a:latin typeface="Arial" panose="020B0604020202020204" pitchFamily="34" charset="0"/>
                <a:ea typeface="Times New Roman" panose="02020603050405020304" pitchFamily="18" charset="0"/>
                <a:cs typeface="Arial" panose="020B0604020202020204" pitchFamily="34" charset="0"/>
              </a:rPr>
              <a:t> </a:t>
            </a:r>
            <a:r>
              <a:rPr lang="it-IT" sz="1800" dirty="0">
                <a:solidFill>
                  <a:srgbClr val="FF0000"/>
                </a:solidFill>
                <a:effectLst/>
                <a:latin typeface="Arial" panose="020B0604020202020204" pitchFamily="34" charset="0"/>
                <a:ea typeface="Times New Roman" panose="02020603050405020304" pitchFamily="18" charset="0"/>
                <a:cs typeface="Arial" panose="020B0604020202020204" pitchFamily="34" charset="0"/>
              </a:rPr>
              <a:t>dall’utente</a:t>
            </a:r>
            <a:r>
              <a:rPr lang="it-IT" sz="1800" dirty="0">
                <a:effectLst/>
                <a:latin typeface="Arial" panose="020B0604020202020204" pitchFamily="34" charset="0"/>
                <a:ea typeface="Times New Roman" panose="02020603050405020304" pitchFamily="18" charset="0"/>
                <a:cs typeface="Arial" panose="020B0604020202020204" pitchFamily="34" charset="0"/>
              </a:rPr>
              <a:t>»</a:t>
            </a:r>
            <a:endParaRPr lang="en-US" sz="1800" dirty="0">
              <a:latin typeface="Arial" panose="020B0604020202020204" pitchFamily="34" charset="0"/>
              <a:ea typeface="+mj-ea"/>
              <a:cs typeface="Arial" panose="020B0604020202020204" pitchFamily="34" charset="0"/>
            </a:endParaRPr>
          </a:p>
          <a:p>
            <a:pPr marL="0" indent="0">
              <a:buNone/>
            </a:pPr>
            <a:endParaRPr lang="en-US" sz="1800" dirty="0">
              <a:latin typeface="Arial" panose="020B0604020202020204" pitchFamily="34" charset="0"/>
              <a:ea typeface="+mj-ea"/>
              <a:cs typeface="Arial" panose="020B0604020202020204" pitchFamily="34" charset="0"/>
            </a:endParaRPr>
          </a:p>
          <a:p>
            <a:pPr marL="0" indent="0">
              <a:buNone/>
            </a:pPr>
            <a:r>
              <a:rPr lang="en-US" sz="1800" dirty="0">
                <a:latin typeface="Arial" panose="020B0604020202020204" pitchFamily="34" charset="0"/>
                <a:ea typeface="+mj-ea"/>
                <a:cs typeface="Arial" panose="020B0604020202020204" pitchFamily="34" charset="0"/>
              </a:rPr>
              <a:t>CREATE TABLE IF NOT EXISTS `</a:t>
            </a:r>
            <a:r>
              <a:rPr lang="en-US" sz="1800" b="1" dirty="0">
                <a:solidFill>
                  <a:srgbClr val="FFC000"/>
                </a:solidFill>
                <a:latin typeface="Arial" panose="020B0604020202020204" pitchFamily="34" charset="0"/>
                <a:ea typeface="+mj-ea"/>
                <a:cs typeface="Arial" panose="020B0604020202020204" pitchFamily="34" charset="0"/>
              </a:rPr>
              <a:t>view</a:t>
            </a:r>
            <a:r>
              <a:rPr lang="en-US" sz="1800" dirty="0">
                <a:latin typeface="Arial" panose="020B0604020202020204" pitchFamily="34" charset="0"/>
                <a:ea typeface="+mj-ea"/>
                <a:cs typeface="Arial" panose="020B0604020202020204" pitchFamily="34" charset="0"/>
              </a:rPr>
              <a:t>` (  </a:t>
            </a:r>
          </a:p>
          <a:p>
            <a:pPr marL="0" indent="0">
              <a:buNone/>
            </a:pPr>
            <a:r>
              <a:rPr lang="en-US" sz="1800" dirty="0">
                <a:latin typeface="Arial" panose="020B0604020202020204" pitchFamily="34" charset="0"/>
                <a:ea typeface="+mj-ea"/>
                <a:cs typeface="Arial" panose="020B0604020202020204" pitchFamily="34" charset="0"/>
              </a:rPr>
              <a:t>`</a:t>
            </a:r>
            <a:r>
              <a:rPr lang="en-US" sz="1800" dirty="0" err="1">
                <a:latin typeface="Arial" panose="020B0604020202020204" pitchFamily="34" charset="0"/>
                <a:ea typeface="+mj-ea"/>
                <a:cs typeface="Arial" panose="020B0604020202020204" pitchFamily="34" charset="0"/>
              </a:rPr>
              <a:t>id_user</a:t>
            </a:r>
            <a:r>
              <a:rPr lang="en-US" sz="1800" dirty="0">
                <a:latin typeface="Arial" panose="020B0604020202020204" pitchFamily="34" charset="0"/>
                <a:ea typeface="+mj-ea"/>
                <a:cs typeface="Arial" panose="020B0604020202020204" pitchFamily="34" charset="0"/>
              </a:rPr>
              <a:t>` INT NOT NULL,  </a:t>
            </a:r>
          </a:p>
          <a:p>
            <a:pPr marL="0" indent="0">
              <a:buNone/>
            </a:pPr>
            <a:r>
              <a:rPr lang="en-US" sz="1800" dirty="0">
                <a:latin typeface="Arial" panose="020B0604020202020204" pitchFamily="34" charset="0"/>
                <a:ea typeface="+mj-ea"/>
                <a:cs typeface="Arial" panose="020B0604020202020204" pitchFamily="34" charset="0"/>
              </a:rPr>
              <a:t>`</a:t>
            </a:r>
            <a:r>
              <a:rPr lang="en-US" sz="1800" dirty="0" err="1">
                <a:latin typeface="Arial" panose="020B0604020202020204" pitchFamily="34" charset="0"/>
                <a:ea typeface="+mj-ea"/>
                <a:cs typeface="Arial" panose="020B0604020202020204" pitchFamily="34" charset="0"/>
              </a:rPr>
              <a:t>id_item</a:t>
            </a:r>
            <a:r>
              <a:rPr lang="en-US" sz="1800" dirty="0">
                <a:latin typeface="Arial" panose="020B0604020202020204" pitchFamily="34" charset="0"/>
                <a:ea typeface="+mj-ea"/>
                <a:cs typeface="Arial" panose="020B0604020202020204" pitchFamily="34" charset="0"/>
              </a:rPr>
              <a:t>` INT NOT NULL,  </a:t>
            </a:r>
          </a:p>
          <a:p>
            <a:pPr marL="0" indent="0">
              <a:buNone/>
            </a:pPr>
            <a:r>
              <a:rPr lang="en-US" sz="1800" dirty="0">
                <a:latin typeface="Arial" panose="020B0604020202020204" pitchFamily="34" charset="0"/>
                <a:ea typeface="+mj-ea"/>
                <a:cs typeface="Arial" panose="020B0604020202020204" pitchFamily="34" charset="0"/>
              </a:rPr>
              <a:t>`date` TIMESTAMP NOT NULL,  </a:t>
            </a:r>
          </a:p>
          <a:p>
            <a:pPr marL="0" indent="0">
              <a:buNone/>
            </a:pPr>
            <a:r>
              <a:rPr lang="en-US" sz="1800" dirty="0">
                <a:latin typeface="Arial" panose="020B0604020202020204" pitchFamily="34" charset="0"/>
                <a:ea typeface="+mj-ea"/>
                <a:cs typeface="Arial" panose="020B0604020202020204" pitchFamily="34" charset="0"/>
              </a:rPr>
              <a:t>PRIMARY KEY (`</a:t>
            </a:r>
            <a:r>
              <a:rPr lang="en-US" sz="1800" dirty="0" err="1">
                <a:latin typeface="Arial" panose="020B0604020202020204" pitchFamily="34" charset="0"/>
                <a:ea typeface="+mj-ea"/>
                <a:cs typeface="Arial" panose="020B0604020202020204" pitchFamily="34" charset="0"/>
              </a:rPr>
              <a:t>id_user</a:t>
            </a:r>
            <a:r>
              <a:rPr lang="en-US" sz="1800" dirty="0">
                <a:latin typeface="Arial" panose="020B0604020202020204" pitchFamily="34" charset="0"/>
                <a:ea typeface="+mj-ea"/>
                <a:cs typeface="Arial" panose="020B0604020202020204" pitchFamily="34" charset="0"/>
              </a:rPr>
              <a:t>`, `</a:t>
            </a:r>
            <a:r>
              <a:rPr lang="en-US" sz="1800" dirty="0" err="1">
                <a:latin typeface="Arial" panose="020B0604020202020204" pitchFamily="34" charset="0"/>
                <a:ea typeface="+mj-ea"/>
                <a:cs typeface="Arial" panose="020B0604020202020204" pitchFamily="34" charset="0"/>
              </a:rPr>
              <a:t>id_item`,`date</a:t>
            </a:r>
            <a:r>
              <a:rPr lang="en-US" sz="1800" dirty="0">
                <a:latin typeface="Arial" panose="020B0604020202020204" pitchFamily="34" charset="0"/>
                <a:ea typeface="+mj-ea"/>
                <a:cs typeface="Arial" panose="020B0604020202020204" pitchFamily="34" charset="0"/>
              </a:rPr>
              <a:t>`), </a:t>
            </a:r>
          </a:p>
          <a:p>
            <a:pPr marL="0" indent="0">
              <a:buNone/>
            </a:pPr>
            <a:r>
              <a:rPr lang="en-US" sz="1800" dirty="0">
                <a:latin typeface="Arial" panose="020B0604020202020204" pitchFamily="34" charset="0"/>
                <a:ea typeface="+mj-ea"/>
                <a:cs typeface="Arial" panose="020B0604020202020204" pitchFamily="34" charset="0"/>
              </a:rPr>
              <a:t>CONSTRAINT `</a:t>
            </a:r>
            <a:r>
              <a:rPr lang="en-US" sz="1800" dirty="0" err="1">
                <a:latin typeface="Arial" panose="020B0604020202020204" pitchFamily="34" charset="0"/>
                <a:ea typeface="+mj-ea"/>
                <a:cs typeface="Arial" panose="020B0604020202020204" pitchFamily="34" charset="0"/>
              </a:rPr>
              <a:t>view_id_item</a:t>
            </a:r>
            <a:r>
              <a:rPr lang="en-US" sz="1800" dirty="0">
                <a:latin typeface="Arial" panose="020B0604020202020204" pitchFamily="34" charset="0"/>
                <a:ea typeface="+mj-ea"/>
                <a:cs typeface="Arial" panose="020B0604020202020204" pitchFamily="34" charset="0"/>
              </a:rPr>
              <a:t>`    FOREIGN KEY (`</a:t>
            </a:r>
            <a:r>
              <a:rPr lang="en-US" sz="1800" dirty="0" err="1">
                <a:latin typeface="Arial" panose="020B0604020202020204" pitchFamily="34" charset="0"/>
                <a:ea typeface="+mj-ea"/>
                <a:cs typeface="Arial" panose="020B0604020202020204" pitchFamily="34" charset="0"/>
              </a:rPr>
              <a:t>id_item</a:t>
            </a:r>
            <a:r>
              <a:rPr lang="en-US" sz="1800" dirty="0">
                <a:latin typeface="Arial" panose="020B0604020202020204" pitchFamily="34" charset="0"/>
                <a:ea typeface="+mj-ea"/>
                <a:cs typeface="Arial" panose="020B0604020202020204" pitchFamily="34" charset="0"/>
              </a:rPr>
              <a:t>`)    REFERENCES `item` (`id`)    ON DELETE CASCADE    ON UPDATE CASCADE,  </a:t>
            </a:r>
          </a:p>
          <a:p>
            <a:pPr marL="0" indent="0">
              <a:buNone/>
            </a:pPr>
            <a:r>
              <a:rPr lang="en-US" sz="1800" dirty="0">
                <a:latin typeface="Arial" panose="020B0604020202020204" pitchFamily="34" charset="0"/>
                <a:ea typeface="+mj-ea"/>
                <a:cs typeface="Arial" panose="020B0604020202020204" pitchFamily="34" charset="0"/>
              </a:rPr>
              <a:t>CONSTRAINT `</a:t>
            </a:r>
            <a:r>
              <a:rPr lang="en-US" sz="1800" dirty="0" err="1">
                <a:latin typeface="Arial" panose="020B0604020202020204" pitchFamily="34" charset="0"/>
                <a:ea typeface="+mj-ea"/>
                <a:cs typeface="Arial" panose="020B0604020202020204" pitchFamily="34" charset="0"/>
              </a:rPr>
              <a:t>view_id_user</a:t>
            </a:r>
            <a:r>
              <a:rPr lang="en-US" sz="1800" dirty="0">
                <a:latin typeface="Arial" panose="020B0604020202020204" pitchFamily="34" charset="0"/>
                <a:ea typeface="+mj-ea"/>
                <a:cs typeface="Arial" panose="020B0604020202020204" pitchFamily="34" charset="0"/>
              </a:rPr>
              <a:t>`    FOREIGN KEY (`</a:t>
            </a:r>
            <a:r>
              <a:rPr lang="en-US" sz="1800" dirty="0" err="1">
                <a:latin typeface="Arial" panose="020B0604020202020204" pitchFamily="34" charset="0"/>
                <a:ea typeface="+mj-ea"/>
                <a:cs typeface="Arial" panose="020B0604020202020204" pitchFamily="34" charset="0"/>
              </a:rPr>
              <a:t>id_user</a:t>
            </a:r>
            <a:r>
              <a:rPr lang="en-US" sz="1800" dirty="0">
                <a:latin typeface="Arial" panose="020B0604020202020204" pitchFamily="34" charset="0"/>
                <a:ea typeface="+mj-ea"/>
                <a:cs typeface="Arial" panose="020B0604020202020204" pitchFamily="34" charset="0"/>
              </a:rPr>
              <a:t>`)    REFERENCES `user` (`id`)    ON DELETE CASCADE    ON UPDATE CASCADE)</a:t>
            </a:r>
          </a:p>
        </p:txBody>
      </p:sp>
      <p:sp>
        <p:nvSpPr>
          <p:cNvPr id="4" name="Segnaposto numero diapositiva 3">
            <a:extLst>
              <a:ext uri="{FF2B5EF4-FFF2-40B4-BE49-F238E27FC236}">
                <a16:creationId xmlns:a16="http://schemas.microsoft.com/office/drawing/2014/main" id="{FFE03381-5D47-40D1-9403-08B638BF120A}"/>
              </a:ext>
            </a:extLst>
          </p:cNvPr>
          <p:cNvSpPr>
            <a:spLocks noGrp="1"/>
          </p:cNvSpPr>
          <p:nvPr>
            <p:ph type="sldNum" sz="quarter" idx="12"/>
          </p:nvPr>
        </p:nvSpPr>
        <p:spPr/>
        <p:txBody>
          <a:bodyPr/>
          <a:lstStyle/>
          <a:p>
            <a:fld id="{2496E117-2816-458B-861B-BD913AC898D8}" type="slidenum">
              <a:rPr lang="it-IT" smtClean="0"/>
              <a:t>18</a:t>
            </a:fld>
            <a:endParaRPr lang="it-IT"/>
          </a:p>
        </p:txBody>
      </p:sp>
    </p:spTree>
    <p:extLst>
      <p:ext uri="{BB962C8B-B14F-4D97-AF65-F5344CB8AC3E}">
        <p14:creationId xmlns:p14="http://schemas.microsoft.com/office/powerpoint/2010/main" val="1457119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1046205-7257-47FD-A07F-1B1048C90351}"/>
              </a:ext>
            </a:extLst>
          </p:cNvPr>
          <p:cNvSpPr>
            <a:spLocks noGrp="1"/>
          </p:cNvSpPr>
          <p:nvPr>
            <p:ph type="title"/>
          </p:nvPr>
        </p:nvSpPr>
        <p:spPr/>
        <p:txBody>
          <a:bodyPr>
            <a:normAutofit/>
          </a:bodyPr>
          <a:lstStyle/>
          <a:p>
            <a:r>
              <a:rPr lang="it-IT" sz="3600" b="1" dirty="0">
                <a:latin typeface="Arial" panose="020B0604020202020204" pitchFamily="34" charset="0"/>
                <a:cs typeface="Arial" panose="020B0604020202020204" pitchFamily="34" charset="0"/>
              </a:rPr>
              <a:t>Design del Database </a:t>
            </a:r>
            <a:r>
              <a:rPr lang="it-IT" sz="3600" dirty="0">
                <a:latin typeface="Arial" panose="020B0604020202020204" pitchFamily="34" charset="0"/>
                <a:cs typeface="Arial" panose="020B0604020202020204" pitchFamily="34" charset="0"/>
              </a:rPr>
              <a:t>– Definizione delle tabelle</a:t>
            </a:r>
          </a:p>
        </p:txBody>
      </p:sp>
      <p:sp>
        <p:nvSpPr>
          <p:cNvPr id="3" name="Segnaposto contenuto 2">
            <a:extLst>
              <a:ext uri="{FF2B5EF4-FFF2-40B4-BE49-F238E27FC236}">
                <a16:creationId xmlns:a16="http://schemas.microsoft.com/office/drawing/2014/main" id="{80869FFB-E925-4364-8C80-6479C4DD48B5}"/>
              </a:ext>
            </a:extLst>
          </p:cNvPr>
          <p:cNvSpPr>
            <a:spLocks noGrp="1"/>
          </p:cNvSpPr>
          <p:nvPr>
            <p:ph idx="1"/>
          </p:nvPr>
        </p:nvSpPr>
        <p:spPr>
          <a:xfrm>
            <a:off x="838200" y="1825624"/>
            <a:ext cx="10515600" cy="4840989"/>
          </a:xfrm>
        </p:spPr>
        <p:txBody>
          <a:bodyPr>
            <a:normAutofit fontScale="92500" lnSpcReduction="20000"/>
          </a:bodyPr>
          <a:lstStyle/>
          <a:p>
            <a:pPr marL="0" indent="0">
              <a:buNone/>
            </a:pPr>
            <a:r>
              <a:rPr lang="it-IT"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«Un </a:t>
            </a:r>
            <a:r>
              <a:rPr lang="it-IT" sz="1800" b="1" dirty="0">
                <a:solidFill>
                  <a:srgbClr val="FFC000"/>
                </a:solidFill>
                <a:effectLst/>
                <a:latin typeface="Arial" panose="020B0604020202020204" pitchFamily="34" charset="0"/>
                <a:ea typeface="Times New Roman" panose="02020603050405020304" pitchFamily="18" charset="0"/>
                <a:cs typeface="Arial" panose="020B0604020202020204" pitchFamily="34" charset="0"/>
              </a:rPr>
              <a:t>ordine</a:t>
            </a:r>
            <a:r>
              <a:rPr lang="it-IT"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ha un </a:t>
            </a:r>
            <a:r>
              <a:rPr lang="it-IT" sz="1800" dirty="0">
                <a:solidFill>
                  <a:srgbClr val="FF0000"/>
                </a:solidFill>
                <a:effectLst/>
                <a:latin typeface="Arial" panose="020B0604020202020204" pitchFamily="34" charset="0"/>
                <a:ea typeface="Times New Roman" panose="02020603050405020304" pitchFamily="18" charset="0"/>
                <a:cs typeface="Arial" panose="020B0604020202020204" pitchFamily="34" charset="0"/>
              </a:rPr>
              <a:t>codice</a:t>
            </a:r>
            <a:r>
              <a:rPr lang="it-IT"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il </a:t>
            </a:r>
            <a:r>
              <a:rPr lang="it-IT" sz="1800" dirty="0">
                <a:solidFill>
                  <a:srgbClr val="FF0000"/>
                </a:solidFill>
                <a:effectLst/>
                <a:latin typeface="Arial" panose="020B0604020202020204" pitchFamily="34" charset="0"/>
                <a:ea typeface="Times New Roman" panose="02020603050405020304" pitchFamily="18" charset="0"/>
                <a:cs typeface="Arial" panose="020B0604020202020204" pitchFamily="34" charset="0"/>
              </a:rPr>
              <a:t>nome</a:t>
            </a:r>
            <a:r>
              <a:rPr lang="it-IT"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it-IT" sz="1800" dirty="0">
                <a:solidFill>
                  <a:srgbClr val="FF0000"/>
                </a:solidFill>
                <a:effectLst/>
                <a:latin typeface="Arial" panose="020B0604020202020204" pitchFamily="34" charset="0"/>
                <a:ea typeface="Times New Roman" panose="02020603050405020304" pitchFamily="18" charset="0"/>
                <a:cs typeface="Arial" panose="020B0604020202020204" pitchFamily="34" charset="0"/>
              </a:rPr>
              <a:t>del fornitore</a:t>
            </a:r>
            <a:r>
              <a:rPr lang="it-IT"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it-IT" sz="1800" dirty="0">
                <a:solidFill>
                  <a:srgbClr val="FF0000"/>
                </a:solidFill>
                <a:effectLst/>
                <a:latin typeface="Arial" panose="020B0604020202020204" pitchFamily="34" charset="0"/>
                <a:ea typeface="Times New Roman" panose="02020603050405020304" pitchFamily="18" charset="0"/>
                <a:cs typeface="Arial" panose="020B0604020202020204" pitchFamily="34" charset="0"/>
              </a:rPr>
              <a:t>l’elenco degli articoli</a:t>
            </a:r>
            <a:r>
              <a:rPr lang="it-IT"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un </a:t>
            </a:r>
            <a:r>
              <a:rPr lang="it-IT" sz="1800" dirty="0">
                <a:solidFill>
                  <a:srgbClr val="FF0000"/>
                </a:solidFill>
                <a:effectLst/>
                <a:latin typeface="Arial" panose="020B0604020202020204" pitchFamily="34" charset="0"/>
                <a:ea typeface="Times New Roman" panose="02020603050405020304" pitchFamily="18" charset="0"/>
                <a:cs typeface="Arial" panose="020B0604020202020204" pitchFamily="34" charset="0"/>
              </a:rPr>
              <a:t>valore </a:t>
            </a:r>
            <a:r>
              <a:rPr lang="it-IT"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totale composto dalla somma del valore degli articoli e delle spese di spedizione, una </a:t>
            </a:r>
            <a:r>
              <a:rPr lang="it-IT" sz="1800" dirty="0">
                <a:solidFill>
                  <a:srgbClr val="FF0000"/>
                </a:solidFill>
                <a:effectLst/>
                <a:latin typeface="Arial" panose="020B0604020202020204" pitchFamily="34" charset="0"/>
                <a:ea typeface="Times New Roman" panose="02020603050405020304" pitchFamily="18" charset="0"/>
                <a:cs typeface="Arial" panose="020B0604020202020204" pitchFamily="34" charset="0"/>
              </a:rPr>
              <a:t>data</a:t>
            </a:r>
            <a:r>
              <a:rPr lang="it-IT"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di spedizione e </a:t>
            </a:r>
            <a:r>
              <a:rPr lang="it-IT" sz="1800" dirty="0">
                <a:solidFill>
                  <a:srgbClr val="FF0000"/>
                </a:solidFill>
                <a:effectLst/>
                <a:latin typeface="Arial" panose="020B0604020202020204" pitchFamily="34" charset="0"/>
                <a:ea typeface="Times New Roman" panose="02020603050405020304" pitchFamily="18" charset="0"/>
                <a:cs typeface="Arial" panose="020B0604020202020204" pitchFamily="34" charset="0"/>
              </a:rPr>
              <a:t>l’indirizzo</a:t>
            </a:r>
            <a:r>
              <a:rPr lang="it-IT"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di spedizione dell’utente.</a:t>
            </a:r>
            <a:r>
              <a:rPr lang="it-IT" sz="1800"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p>
          <a:p>
            <a:pPr marL="0" indent="0">
              <a:buNone/>
            </a:pPr>
            <a:r>
              <a:rPr lang="it-IT" sz="1800" dirty="0">
                <a:solidFill>
                  <a:srgbClr val="000000"/>
                </a:solidFill>
                <a:latin typeface="Arial" panose="020B0604020202020204" pitchFamily="34" charset="0"/>
                <a:ea typeface="Times New Roman" panose="02020603050405020304" pitchFamily="18" charset="0"/>
                <a:cs typeface="Arial" panose="020B0604020202020204" pitchFamily="34" charset="0"/>
              </a:rPr>
              <a:t>Abbiamo deciso di salvare le informazioni necessarie in due tabelle, una contenente i dati dell’ordine e una contenete i dettagli riguardanti il contenuto dell’ordine.</a:t>
            </a:r>
          </a:p>
          <a:p>
            <a:pPr marL="0" indent="0">
              <a:buNone/>
            </a:pPr>
            <a:endParaRPr lang="en-US" sz="1800" dirty="0">
              <a:latin typeface="Arial" panose="020B0604020202020204" pitchFamily="34" charset="0"/>
              <a:ea typeface="+mj-ea"/>
              <a:cs typeface="Arial" panose="020B0604020202020204" pitchFamily="34" charset="0"/>
            </a:endParaRPr>
          </a:p>
          <a:p>
            <a:pPr marL="0" indent="0">
              <a:buNone/>
            </a:pPr>
            <a:r>
              <a:rPr lang="en-US" sz="1800" dirty="0">
                <a:latin typeface="Arial" panose="020B0604020202020204" pitchFamily="34" charset="0"/>
                <a:ea typeface="+mj-ea"/>
                <a:cs typeface="Arial" panose="020B0604020202020204" pitchFamily="34" charset="0"/>
              </a:rPr>
              <a:t>CREATE TABLE IF NOT EXISTS `</a:t>
            </a:r>
            <a:r>
              <a:rPr lang="en-US" sz="1800" b="1" dirty="0" err="1">
                <a:solidFill>
                  <a:srgbClr val="FFC000"/>
                </a:solidFill>
                <a:latin typeface="Arial" panose="020B0604020202020204" pitchFamily="34" charset="0"/>
                <a:ea typeface="+mj-ea"/>
                <a:cs typeface="Arial" panose="020B0604020202020204" pitchFamily="34" charset="0"/>
              </a:rPr>
              <a:t>order_info</a:t>
            </a:r>
            <a:r>
              <a:rPr lang="en-US" sz="1800" dirty="0">
                <a:latin typeface="Arial" panose="020B0604020202020204" pitchFamily="34" charset="0"/>
                <a:ea typeface="+mj-ea"/>
                <a:cs typeface="Arial" panose="020B0604020202020204" pitchFamily="34" charset="0"/>
              </a:rPr>
              <a:t>` (  </a:t>
            </a:r>
          </a:p>
          <a:p>
            <a:pPr marL="0" indent="0">
              <a:buNone/>
            </a:pPr>
            <a:r>
              <a:rPr lang="en-US" sz="1800" dirty="0">
                <a:latin typeface="Arial" panose="020B0604020202020204" pitchFamily="34" charset="0"/>
                <a:ea typeface="+mj-ea"/>
                <a:cs typeface="Arial" panose="020B0604020202020204" pitchFamily="34" charset="0"/>
              </a:rPr>
              <a:t>`id` CHAR(36) NOT NULL,  </a:t>
            </a:r>
          </a:p>
          <a:p>
            <a:pPr marL="0" indent="0">
              <a:buNone/>
            </a:pPr>
            <a:r>
              <a:rPr lang="en-US" sz="1800" dirty="0">
                <a:latin typeface="Arial" panose="020B0604020202020204" pitchFamily="34" charset="0"/>
                <a:ea typeface="+mj-ea"/>
                <a:cs typeface="Arial" panose="020B0604020202020204" pitchFamily="34" charset="0"/>
              </a:rPr>
              <a:t>`</a:t>
            </a:r>
            <a:r>
              <a:rPr lang="en-US" sz="1800" dirty="0" err="1">
                <a:latin typeface="Arial" panose="020B0604020202020204" pitchFamily="34" charset="0"/>
                <a:ea typeface="+mj-ea"/>
                <a:cs typeface="Arial" panose="020B0604020202020204" pitchFamily="34" charset="0"/>
              </a:rPr>
              <a:t>id_user</a:t>
            </a:r>
            <a:r>
              <a:rPr lang="en-US" sz="1800" dirty="0">
                <a:latin typeface="Arial" panose="020B0604020202020204" pitchFamily="34" charset="0"/>
                <a:ea typeface="+mj-ea"/>
                <a:cs typeface="Arial" panose="020B0604020202020204" pitchFamily="34" charset="0"/>
              </a:rPr>
              <a:t>` INT NOT NULL, </a:t>
            </a:r>
          </a:p>
          <a:p>
            <a:pPr marL="0" indent="0">
              <a:buNone/>
            </a:pPr>
            <a:r>
              <a:rPr lang="en-US" sz="1800" dirty="0">
                <a:latin typeface="Arial" panose="020B0604020202020204" pitchFamily="34" charset="0"/>
                <a:ea typeface="+mj-ea"/>
                <a:cs typeface="Arial" panose="020B0604020202020204" pitchFamily="34" charset="0"/>
              </a:rPr>
              <a:t>`</a:t>
            </a:r>
            <a:r>
              <a:rPr lang="en-US" sz="1800" dirty="0" err="1">
                <a:latin typeface="Arial" panose="020B0604020202020204" pitchFamily="34" charset="0"/>
                <a:ea typeface="+mj-ea"/>
                <a:cs typeface="Arial" panose="020B0604020202020204" pitchFamily="34" charset="0"/>
              </a:rPr>
              <a:t>id_vendor</a:t>
            </a:r>
            <a:r>
              <a:rPr lang="en-US" sz="1800" dirty="0">
                <a:latin typeface="Arial" panose="020B0604020202020204" pitchFamily="34" charset="0"/>
                <a:ea typeface="+mj-ea"/>
                <a:cs typeface="Arial" panose="020B0604020202020204" pitchFamily="34" charset="0"/>
              </a:rPr>
              <a:t>` INT NOT NULL,  </a:t>
            </a:r>
          </a:p>
          <a:p>
            <a:pPr marL="0" indent="0">
              <a:buNone/>
            </a:pPr>
            <a:r>
              <a:rPr lang="en-US" sz="1800" dirty="0">
                <a:latin typeface="Arial" panose="020B0604020202020204" pitchFamily="34" charset="0"/>
                <a:ea typeface="+mj-ea"/>
                <a:cs typeface="Arial" panose="020B0604020202020204" pitchFamily="34" charset="0"/>
              </a:rPr>
              <a:t>`date` TIMESTAMP NOT NULL,  </a:t>
            </a:r>
          </a:p>
          <a:p>
            <a:pPr marL="0" indent="0">
              <a:buNone/>
            </a:pPr>
            <a:r>
              <a:rPr lang="en-US" sz="1800" dirty="0">
                <a:latin typeface="Arial" panose="020B0604020202020204" pitchFamily="34" charset="0"/>
                <a:ea typeface="+mj-ea"/>
                <a:cs typeface="Arial" panose="020B0604020202020204" pitchFamily="34" charset="0"/>
              </a:rPr>
              <a:t>`</a:t>
            </a:r>
            <a:r>
              <a:rPr lang="en-US" sz="1800" dirty="0" err="1">
                <a:latin typeface="Arial" panose="020B0604020202020204" pitchFamily="34" charset="0"/>
                <a:ea typeface="+mj-ea"/>
                <a:cs typeface="Arial" panose="020B0604020202020204" pitchFamily="34" charset="0"/>
              </a:rPr>
              <a:t>shipping_cost</a:t>
            </a:r>
            <a:r>
              <a:rPr lang="en-US" sz="1800" dirty="0">
                <a:latin typeface="Arial" panose="020B0604020202020204" pitchFamily="34" charset="0"/>
                <a:ea typeface="+mj-ea"/>
                <a:cs typeface="Arial" panose="020B0604020202020204" pitchFamily="34" charset="0"/>
              </a:rPr>
              <a:t>` FLOAT NOT NULL,  </a:t>
            </a:r>
          </a:p>
          <a:p>
            <a:pPr marL="0" indent="0">
              <a:buNone/>
            </a:pPr>
            <a:r>
              <a:rPr lang="en-US" sz="1800" dirty="0">
                <a:latin typeface="Arial" panose="020B0604020202020204" pitchFamily="34" charset="0"/>
                <a:ea typeface="+mj-ea"/>
                <a:cs typeface="Arial" panose="020B0604020202020204" pitchFamily="34" charset="0"/>
              </a:rPr>
              <a:t>PRIMARY KEY (`id`),  </a:t>
            </a:r>
          </a:p>
          <a:p>
            <a:pPr marL="0" indent="0">
              <a:buNone/>
            </a:pPr>
            <a:r>
              <a:rPr lang="en-US" sz="1800" dirty="0">
                <a:latin typeface="Arial" panose="020B0604020202020204" pitchFamily="34" charset="0"/>
                <a:ea typeface="+mj-ea"/>
                <a:cs typeface="Arial" panose="020B0604020202020204" pitchFamily="34" charset="0"/>
              </a:rPr>
              <a:t>CONSTRAINT `</a:t>
            </a:r>
            <a:r>
              <a:rPr lang="en-US" sz="1800" dirty="0" err="1">
                <a:latin typeface="Arial" panose="020B0604020202020204" pitchFamily="34" charset="0"/>
                <a:ea typeface="+mj-ea"/>
                <a:cs typeface="Arial" panose="020B0604020202020204" pitchFamily="34" charset="0"/>
              </a:rPr>
              <a:t>order_info_id_user</a:t>
            </a:r>
            <a:r>
              <a:rPr lang="en-US" sz="1800" dirty="0">
                <a:latin typeface="Arial" panose="020B0604020202020204" pitchFamily="34" charset="0"/>
                <a:ea typeface="+mj-ea"/>
                <a:cs typeface="Arial" panose="020B0604020202020204" pitchFamily="34" charset="0"/>
              </a:rPr>
              <a:t>`    FOREIGN KEY (`</a:t>
            </a:r>
            <a:r>
              <a:rPr lang="en-US" sz="1800" dirty="0" err="1">
                <a:latin typeface="Arial" panose="020B0604020202020204" pitchFamily="34" charset="0"/>
                <a:ea typeface="+mj-ea"/>
                <a:cs typeface="Arial" panose="020B0604020202020204" pitchFamily="34" charset="0"/>
              </a:rPr>
              <a:t>id_user</a:t>
            </a:r>
            <a:r>
              <a:rPr lang="en-US" sz="1800" dirty="0">
                <a:latin typeface="Arial" panose="020B0604020202020204" pitchFamily="34" charset="0"/>
                <a:ea typeface="+mj-ea"/>
                <a:cs typeface="Arial" panose="020B0604020202020204" pitchFamily="34" charset="0"/>
              </a:rPr>
              <a:t>`)    REFERENCES `user` (`id`)    ON UPDATE CASCADE,  </a:t>
            </a:r>
          </a:p>
          <a:p>
            <a:pPr marL="0" indent="0">
              <a:buNone/>
            </a:pPr>
            <a:r>
              <a:rPr lang="en-US" sz="1800" dirty="0">
                <a:latin typeface="Arial" panose="020B0604020202020204" pitchFamily="34" charset="0"/>
                <a:ea typeface="+mj-ea"/>
                <a:cs typeface="Arial" panose="020B0604020202020204" pitchFamily="34" charset="0"/>
              </a:rPr>
              <a:t>CONSTRAINT `</a:t>
            </a:r>
            <a:r>
              <a:rPr lang="en-US" sz="1800" dirty="0" err="1">
                <a:latin typeface="Arial" panose="020B0604020202020204" pitchFamily="34" charset="0"/>
                <a:ea typeface="+mj-ea"/>
                <a:cs typeface="Arial" panose="020B0604020202020204" pitchFamily="34" charset="0"/>
              </a:rPr>
              <a:t>order_info_id_vendor</a:t>
            </a:r>
            <a:r>
              <a:rPr lang="en-US" sz="1800" dirty="0">
                <a:latin typeface="Arial" panose="020B0604020202020204" pitchFamily="34" charset="0"/>
                <a:ea typeface="+mj-ea"/>
                <a:cs typeface="Arial" panose="020B0604020202020204" pitchFamily="34" charset="0"/>
              </a:rPr>
              <a:t>`    FOREIGN KEY (`</a:t>
            </a:r>
            <a:r>
              <a:rPr lang="en-US" sz="1800" dirty="0" err="1">
                <a:latin typeface="Arial" panose="020B0604020202020204" pitchFamily="34" charset="0"/>
                <a:ea typeface="+mj-ea"/>
                <a:cs typeface="Arial" panose="020B0604020202020204" pitchFamily="34" charset="0"/>
              </a:rPr>
              <a:t>id_vendor</a:t>
            </a:r>
            <a:r>
              <a:rPr lang="en-US" sz="1800" dirty="0">
                <a:latin typeface="Arial" panose="020B0604020202020204" pitchFamily="34" charset="0"/>
                <a:ea typeface="+mj-ea"/>
                <a:cs typeface="Arial" panose="020B0604020202020204" pitchFamily="34" charset="0"/>
              </a:rPr>
              <a:t>`)    REFERENCES `vendor` (`id`)    ON UPDATE CASCADE)</a:t>
            </a:r>
          </a:p>
        </p:txBody>
      </p:sp>
      <p:sp>
        <p:nvSpPr>
          <p:cNvPr id="4" name="Segnaposto numero diapositiva 3">
            <a:extLst>
              <a:ext uri="{FF2B5EF4-FFF2-40B4-BE49-F238E27FC236}">
                <a16:creationId xmlns:a16="http://schemas.microsoft.com/office/drawing/2014/main" id="{0AF3544D-7EE0-41DF-87A6-8FD6E5EB5D38}"/>
              </a:ext>
            </a:extLst>
          </p:cNvPr>
          <p:cNvSpPr>
            <a:spLocks noGrp="1"/>
          </p:cNvSpPr>
          <p:nvPr>
            <p:ph type="sldNum" sz="quarter" idx="12"/>
          </p:nvPr>
        </p:nvSpPr>
        <p:spPr/>
        <p:txBody>
          <a:bodyPr/>
          <a:lstStyle/>
          <a:p>
            <a:fld id="{2496E117-2816-458B-861B-BD913AC898D8}" type="slidenum">
              <a:rPr lang="it-IT" smtClean="0"/>
              <a:t>19</a:t>
            </a:fld>
            <a:endParaRPr lang="it-IT"/>
          </a:p>
        </p:txBody>
      </p:sp>
    </p:spTree>
    <p:extLst>
      <p:ext uri="{BB962C8B-B14F-4D97-AF65-F5344CB8AC3E}">
        <p14:creationId xmlns:p14="http://schemas.microsoft.com/office/powerpoint/2010/main" val="27404658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770E4C8-7674-433A-ABC1-2331541D471D}"/>
              </a:ext>
            </a:extLst>
          </p:cNvPr>
          <p:cNvSpPr>
            <a:spLocks noGrp="1"/>
          </p:cNvSpPr>
          <p:nvPr>
            <p:ph type="title"/>
          </p:nvPr>
        </p:nvSpPr>
        <p:spPr/>
        <p:txBody>
          <a:bodyPr/>
          <a:lstStyle/>
          <a:p>
            <a:r>
              <a:rPr lang="it-IT" b="1" dirty="0">
                <a:latin typeface="Arial" panose="020B0604020202020204" pitchFamily="34" charset="0"/>
                <a:cs typeface="Arial" panose="020B0604020202020204" pitchFamily="34" charset="0"/>
              </a:rPr>
              <a:t>INDICE</a:t>
            </a:r>
          </a:p>
        </p:txBody>
      </p:sp>
      <p:graphicFrame>
        <p:nvGraphicFramePr>
          <p:cNvPr id="4" name="Tabella 4">
            <a:extLst>
              <a:ext uri="{FF2B5EF4-FFF2-40B4-BE49-F238E27FC236}">
                <a16:creationId xmlns:a16="http://schemas.microsoft.com/office/drawing/2014/main" id="{8D091475-17A5-461F-B1DF-A331F1A99940}"/>
              </a:ext>
            </a:extLst>
          </p:cNvPr>
          <p:cNvGraphicFramePr>
            <a:graphicFrameLocks noGrp="1"/>
          </p:cNvGraphicFramePr>
          <p:nvPr>
            <p:extLst>
              <p:ext uri="{D42A27DB-BD31-4B8C-83A1-F6EECF244321}">
                <p14:modId xmlns:p14="http://schemas.microsoft.com/office/powerpoint/2010/main" val="2476284488"/>
              </p:ext>
            </p:extLst>
          </p:nvPr>
        </p:nvGraphicFramePr>
        <p:xfrm>
          <a:off x="838200" y="1562986"/>
          <a:ext cx="10515600" cy="4508208"/>
        </p:xfrm>
        <a:graphic>
          <a:graphicData uri="http://schemas.openxmlformats.org/drawingml/2006/table">
            <a:tbl>
              <a:tblPr firstRow="1" bandRow="1">
                <a:tableStyleId>{5940675A-B579-460E-94D1-54222C63F5DA}</a:tableStyleId>
              </a:tblPr>
              <a:tblGrid>
                <a:gridCol w="10060172">
                  <a:extLst>
                    <a:ext uri="{9D8B030D-6E8A-4147-A177-3AD203B41FA5}">
                      <a16:colId xmlns:a16="http://schemas.microsoft.com/office/drawing/2014/main" val="2219051843"/>
                    </a:ext>
                  </a:extLst>
                </a:gridCol>
                <a:gridCol w="455428">
                  <a:extLst>
                    <a:ext uri="{9D8B030D-6E8A-4147-A177-3AD203B41FA5}">
                      <a16:colId xmlns:a16="http://schemas.microsoft.com/office/drawing/2014/main" val="1611156759"/>
                    </a:ext>
                  </a:extLst>
                </a:gridCol>
              </a:tblGrid>
              <a:tr h="37568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200" b="0" u="sng" dirty="0">
                          <a:latin typeface="Arial" panose="020B0604020202020204" pitchFamily="34" charset="0"/>
                          <a:cs typeface="Arial" panose="020B0604020202020204" pitchFamily="34" charset="0"/>
                        </a:rPr>
                        <a:t>Specifiche del progetto – HTML PURA</a:t>
                      </a:r>
                      <a:endParaRPr lang="it-IT" sz="1200" b="0" u="sng"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l"/>
                      <a:r>
                        <a:rPr lang="it-IT" sz="1200" b="0" dirty="0"/>
                        <a:t>3 </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962816336"/>
                  </a:ext>
                </a:extLst>
              </a:tr>
              <a:tr h="37568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200" b="0" dirty="0">
                          <a:latin typeface="Arial" panose="020B0604020202020204" pitchFamily="34" charset="0"/>
                          <a:cs typeface="Arial" panose="020B0604020202020204" pitchFamily="34" charset="0"/>
                        </a:rPr>
                        <a:t>    Strumenti utilizzati</a:t>
                      </a:r>
                      <a:endParaRPr lang="it-IT" sz="1200" b="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l"/>
                      <a:r>
                        <a:rPr lang="it-IT" sz="1200" b="0" dirty="0"/>
                        <a:t>6</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035320977"/>
                  </a:ext>
                </a:extLst>
              </a:tr>
              <a:tr h="37568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200" b="0" dirty="0">
                          <a:latin typeface="Arial" panose="020B0604020202020204" pitchFamily="34" charset="0"/>
                          <a:cs typeface="Arial" panose="020B0604020202020204" pitchFamily="34" charset="0"/>
                        </a:rPr>
                        <a:t>    Scelte implementative</a:t>
                      </a:r>
                      <a:endParaRPr lang="it-IT" sz="1200" b="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l"/>
                      <a:r>
                        <a:rPr lang="it-IT" sz="1200" b="0" dirty="0"/>
                        <a:t>7</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702061323"/>
                  </a:ext>
                </a:extLst>
              </a:tr>
              <a:tr h="37568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200" b="0" dirty="0">
                          <a:latin typeface="Arial" panose="020B0604020202020204" pitchFamily="34" charset="0"/>
                          <a:cs typeface="Arial" panose="020B0604020202020204" pitchFamily="34" charset="0"/>
                        </a:rPr>
                        <a:t>    Ulteriori aggiunte</a:t>
                      </a:r>
                      <a:endParaRPr lang="it-IT" sz="1200" b="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l"/>
                      <a:r>
                        <a:rPr lang="it-IT" sz="1200" b="0" dirty="0"/>
                        <a:t>10</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439882569"/>
                  </a:ext>
                </a:extLst>
              </a:tr>
              <a:tr h="375684">
                <a:tc>
                  <a:txBody>
                    <a:bodyPr/>
                    <a:lstStyle/>
                    <a:p>
                      <a:pPr algn="l"/>
                      <a:r>
                        <a:rPr lang="it-IT" sz="1200" b="0" dirty="0">
                          <a:latin typeface="Arial" panose="020B0604020202020204" pitchFamily="34" charset="0"/>
                          <a:cs typeface="Arial" panose="020B0604020202020204" pitchFamily="34" charset="0"/>
                        </a:rPr>
                        <a:t>    Design del Database</a:t>
                      </a:r>
                      <a:endParaRPr lang="it-IT" sz="1200" b="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l"/>
                      <a:r>
                        <a:rPr lang="it-IT" sz="1200" b="0" dirty="0"/>
                        <a:t>11</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63600418"/>
                  </a:ext>
                </a:extLst>
              </a:tr>
              <a:tr h="37568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200" b="0" dirty="0">
                          <a:latin typeface="Arial" panose="020B0604020202020204" pitchFamily="34" charset="0"/>
                          <a:cs typeface="Arial" panose="020B0604020202020204" pitchFamily="34" charset="0"/>
                        </a:rPr>
                        <a:t>    Componenti </a:t>
                      </a:r>
                      <a:endParaRPr lang="it-IT" sz="1200" b="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l"/>
                      <a:r>
                        <a:rPr lang="it-IT" sz="1200" b="0" dirty="0"/>
                        <a:t>21</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974631965"/>
                  </a:ext>
                </a:extLst>
              </a:tr>
              <a:tr h="37568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200" b="0" dirty="0">
                          <a:latin typeface="Arial" panose="020B0604020202020204" pitchFamily="34" charset="0"/>
                          <a:cs typeface="Arial" panose="020B0604020202020204" pitchFamily="34" charset="0"/>
                        </a:rPr>
                        <a:t>    Struttura dell’applicazione (IFML)</a:t>
                      </a:r>
                      <a:endParaRPr lang="it-IT" sz="1200" b="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l"/>
                      <a:r>
                        <a:rPr lang="it-IT" sz="1200" b="0" dirty="0"/>
                        <a:t>31</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254563933"/>
                  </a:ext>
                </a:extLst>
              </a:tr>
              <a:tr h="375684">
                <a:tc>
                  <a:txBody>
                    <a:bodyPr/>
                    <a:lstStyle/>
                    <a:p>
                      <a:pPr algn="l"/>
                      <a:r>
                        <a:rPr lang="it-IT" sz="1200" b="0" dirty="0">
                          <a:latin typeface="Arial" panose="020B0604020202020204" pitchFamily="34" charset="0"/>
                          <a:cs typeface="Arial" panose="020B0604020202020204" pitchFamily="34" charset="0"/>
                        </a:rPr>
                        <a:t>    Sequence Diagram </a:t>
                      </a:r>
                      <a:endParaRPr lang="it-IT" sz="1200" b="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l"/>
                      <a:r>
                        <a:rPr lang="it-IT" sz="1200" b="0" dirty="0"/>
                        <a:t>32</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457064986"/>
                  </a:ext>
                </a:extLst>
              </a:tr>
              <a:tr h="37568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200" b="0" u="sng" dirty="0">
                          <a:latin typeface="Arial" panose="020B0604020202020204" pitchFamily="34" charset="0"/>
                          <a:cs typeface="Arial" panose="020B0604020202020204" pitchFamily="34" charset="0"/>
                        </a:rPr>
                        <a:t>Specifiche del progetto – JAVASCRIPT</a:t>
                      </a:r>
                      <a:endParaRPr lang="it-IT" sz="1200" b="0" u="sng"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l"/>
                      <a:r>
                        <a:rPr lang="it-IT" sz="1200" b="0" dirty="0"/>
                        <a:t>44</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933689323"/>
                  </a:ext>
                </a:extLst>
              </a:tr>
              <a:tr h="37568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200" b="0" dirty="0">
                          <a:latin typeface="Arial" panose="020B0604020202020204" pitchFamily="34" charset="0"/>
                          <a:cs typeface="Arial" panose="020B0604020202020204" pitchFamily="34" charset="0"/>
                        </a:rPr>
                        <a:t>    Strumenti utilizzati per la risoluzione</a:t>
                      </a:r>
                      <a:endParaRPr lang="it-IT" sz="1200" b="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l"/>
                      <a:r>
                        <a:rPr lang="it-IT" sz="1200" b="0" dirty="0"/>
                        <a:t>45</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357738318"/>
                  </a:ext>
                </a:extLst>
              </a:tr>
              <a:tr h="37568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200" b="0" dirty="0">
                          <a:latin typeface="Arial" panose="020B0604020202020204" pitchFamily="34" charset="0"/>
                          <a:cs typeface="Arial" panose="020B0604020202020204" pitchFamily="34" charset="0"/>
                        </a:rPr>
                        <a:t>    Scelte implementative</a:t>
                      </a:r>
                      <a:endParaRPr lang="it-IT" sz="1200" b="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l"/>
                      <a:r>
                        <a:rPr lang="it-IT" sz="1200" b="0" dirty="0"/>
                        <a:t>46</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333686757"/>
                  </a:ext>
                </a:extLst>
              </a:tr>
              <a:tr h="375684">
                <a:tc>
                  <a:txBody>
                    <a:bodyPr/>
                    <a:lstStyle/>
                    <a:p>
                      <a:pPr algn="l">
                        <a:buFont typeface="Wingdings" panose="05000000000000000000" pitchFamily="2" charset="2"/>
                        <a:buNone/>
                      </a:pPr>
                      <a:r>
                        <a:rPr lang="it-IT" sz="1200" b="0" dirty="0">
                          <a:latin typeface="Arial" panose="020B0604020202020204" pitchFamily="34" charset="0"/>
                          <a:cs typeface="Arial" panose="020B0604020202020204" pitchFamily="34" charset="0"/>
                        </a:rPr>
                        <a:t>    Sequence Diagram</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l"/>
                      <a:r>
                        <a:rPr lang="it-IT" sz="1200" b="0" dirty="0"/>
                        <a:t>47</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252612769"/>
                  </a:ext>
                </a:extLst>
              </a:tr>
            </a:tbl>
          </a:graphicData>
        </a:graphic>
      </p:graphicFrame>
      <p:sp>
        <p:nvSpPr>
          <p:cNvPr id="3" name="Segnaposto numero diapositiva 2">
            <a:extLst>
              <a:ext uri="{FF2B5EF4-FFF2-40B4-BE49-F238E27FC236}">
                <a16:creationId xmlns:a16="http://schemas.microsoft.com/office/drawing/2014/main" id="{C4215E2F-D2DA-43A3-A94E-49B82D69368D}"/>
              </a:ext>
            </a:extLst>
          </p:cNvPr>
          <p:cNvSpPr>
            <a:spLocks noGrp="1"/>
          </p:cNvSpPr>
          <p:nvPr>
            <p:ph type="sldNum" sz="quarter" idx="12"/>
          </p:nvPr>
        </p:nvSpPr>
        <p:spPr/>
        <p:txBody>
          <a:bodyPr/>
          <a:lstStyle/>
          <a:p>
            <a:fld id="{2496E117-2816-458B-861B-BD913AC898D8}" type="slidenum">
              <a:rPr lang="it-IT" smtClean="0"/>
              <a:t>2</a:t>
            </a:fld>
            <a:endParaRPr lang="it-IT"/>
          </a:p>
        </p:txBody>
      </p:sp>
    </p:spTree>
    <p:extLst>
      <p:ext uri="{BB962C8B-B14F-4D97-AF65-F5344CB8AC3E}">
        <p14:creationId xmlns:p14="http://schemas.microsoft.com/office/powerpoint/2010/main" val="2812429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1046205-7257-47FD-A07F-1B1048C90351}"/>
              </a:ext>
            </a:extLst>
          </p:cNvPr>
          <p:cNvSpPr>
            <a:spLocks noGrp="1"/>
          </p:cNvSpPr>
          <p:nvPr>
            <p:ph type="title"/>
          </p:nvPr>
        </p:nvSpPr>
        <p:spPr/>
        <p:txBody>
          <a:bodyPr>
            <a:normAutofit/>
          </a:bodyPr>
          <a:lstStyle/>
          <a:p>
            <a:r>
              <a:rPr lang="it-IT" sz="3600" b="1" dirty="0">
                <a:latin typeface="Arial" panose="020B0604020202020204" pitchFamily="34" charset="0"/>
                <a:cs typeface="Arial" panose="020B0604020202020204" pitchFamily="34" charset="0"/>
              </a:rPr>
              <a:t>Design del Database </a:t>
            </a:r>
            <a:r>
              <a:rPr lang="it-IT" sz="3600" dirty="0">
                <a:latin typeface="Arial" panose="020B0604020202020204" pitchFamily="34" charset="0"/>
                <a:cs typeface="Arial" panose="020B0604020202020204" pitchFamily="34" charset="0"/>
              </a:rPr>
              <a:t>– Definizione delle tabelle</a:t>
            </a:r>
          </a:p>
        </p:txBody>
      </p:sp>
      <p:sp>
        <p:nvSpPr>
          <p:cNvPr id="3" name="Segnaposto contenuto 2">
            <a:extLst>
              <a:ext uri="{FF2B5EF4-FFF2-40B4-BE49-F238E27FC236}">
                <a16:creationId xmlns:a16="http://schemas.microsoft.com/office/drawing/2014/main" id="{80869FFB-E925-4364-8C80-6479C4DD48B5}"/>
              </a:ext>
            </a:extLst>
          </p:cNvPr>
          <p:cNvSpPr>
            <a:spLocks noGrp="1"/>
          </p:cNvSpPr>
          <p:nvPr>
            <p:ph idx="1"/>
          </p:nvPr>
        </p:nvSpPr>
        <p:spPr/>
        <p:txBody>
          <a:bodyPr>
            <a:normAutofit fontScale="92500" lnSpcReduction="20000"/>
          </a:bodyPr>
          <a:lstStyle/>
          <a:p>
            <a:pPr marL="0" indent="0">
              <a:buNone/>
            </a:pPr>
            <a:r>
              <a:rPr lang="it-IT"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«Un </a:t>
            </a:r>
            <a:r>
              <a:rPr lang="it-IT" sz="1800" b="1" dirty="0">
                <a:solidFill>
                  <a:srgbClr val="FFC000"/>
                </a:solidFill>
                <a:effectLst/>
                <a:latin typeface="Arial" panose="020B0604020202020204" pitchFamily="34" charset="0"/>
                <a:ea typeface="Times New Roman" panose="02020603050405020304" pitchFamily="18" charset="0"/>
                <a:cs typeface="Arial" panose="020B0604020202020204" pitchFamily="34" charset="0"/>
              </a:rPr>
              <a:t>ordine</a:t>
            </a:r>
            <a:r>
              <a:rPr lang="it-IT"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ha un </a:t>
            </a:r>
            <a:r>
              <a:rPr lang="it-IT" sz="1800" dirty="0">
                <a:solidFill>
                  <a:srgbClr val="FF0000"/>
                </a:solidFill>
                <a:effectLst/>
                <a:latin typeface="Arial" panose="020B0604020202020204" pitchFamily="34" charset="0"/>
                <a:ea typeface="Times New Roman" panose="02020603050405020304" pitchFamily="18" charset="0"/>
                <a:cs typeface="Arial" panose="020B0604020202020204" pitchFamily="34" charset="0"/>
              </a:rPr>
              <a:t>codice</a:t>
            </a:r>
            <a:r>
              <a:rPr lang="it-IT"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il </a:t>
            </a:r>
            <a:r>
              <a:rPr lang="it-IT" sz="1800" dirty="0">
                <a:solidFill>
                  <a:srgbClr val="FF0000"/>
                </a:solidFill>
                <a:effectLst/>
                <a:latin typeface="Arial" panose="020B0604020202020204" pitchFamily="34" charset="0"/>
                <a:ea typeface="Times New Roman" panose="02020603050405020304" pitchFamily="18" charset="0"/>
                <a:cs typeface="Arial" panose="020B0604020202020204" pitchFamily="34" charset="0"/>
              </a:rPr>
              <a:t>nome</a:t>
            </a:r>
            <a:r>
              <a:rPr lang="it-IT"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it-IT" sz="1800" dirty="0">
                <a:solidFill>
                  <a:srgbClr val="FF0000"/>
                </a:solidFill>
                <a:effectLst/>
                <a:latin typeface="Arial" panose="020B0604020202020204" pitchFamily="34" charset="0"/>
                <a:ea typeface="Times New Roman" panose="02020603050405020304" pitchFamily="18" charset="0"/>
                <a:cs typeface="Arial" panose="020B0604020202020204" pitchFamily="34" charset="0"/>
              </a:rPr>
              <a:t>del fornitore</a:t>
            </a:r>
            <a:r>
              <a:rPr lang="it-IT"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it-IT" sz="1800" dirty="0">
                <a:solidFill>
                  <a:srgbClr val="FF0000"/>
                </a:solidFill>
                <a:effectLst/>
                <a:latin typeface="Arial" panose="020B0604020202020204" pitchFamily="34" charset="0"/>
                <a:ea typeface="Times New Roman" panose="02020603050405020304" pitchFamily="18" charset="0"/>
                <a:cs typeface="Arial" panose="020B0604020202020204" pitchFamily="34" charset="0"/>
              </a:rPr>
              <a:t>l’elenco degli articoli</a:t>
            </a:r>
            <a:r>
              <a:rPr lang="it-IT"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un </a:t>
            </a:r>
            <a:r>
              <a:rPr lang="it-IT" sz="1800" dirty="0">
                <a:solidFill>
                  <a:srgbClr val="FF0000"/>
                </a:solidFill>
                <a:effectLst/>
                <a:latin typeface="Arial" panose="020B0604020202020204" pitchFamily="34" charset="0"/>
                <a:ea typeface="Times New Roman" panose="02020603050405020304" pitchFamily="18" charset="0"/>
                <a:cs typeface="Arial" panose="020B0604020202020204" pitchFamily="34" charset="0"/>
              </a:rPr>
              <a:t>valore </a:t>
            </a:r>
            <a:r>
              <a:rPr lang="it-IT"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totale composto dalla somma del valore degli articoli e delle spese di spedizione, una </a:t>
            </a:r>
            <a:r>
              <a:rPr lang="it-IT" sz="1800" dirty="0">
                <a:solidFill>
                  <a:srgbClr val="FF0000"/>
                </a:solidFill>
                <a:effectLst/>
                <a:latin typeface="Arial" panose="020B0604020202020204" pitchFamily="34" charset="0"/>
                <a:ea typeface="Times New Roman" panose="02020603050405020304" pitchFamily="18" charset="0"/>
                <a:cs typeface="Arial" panose="020B0604020202020204" pitchFamily="34" charset="0"/>
              </a:rPr>
              <a:t>data</a:t>
            </a:r>
            <a:r>
              <a:rPr lang="it-IT"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di spedizione e </a:t>
            </a:r>
            <a:r>
              <a:rPr lang="it-IT" sz="1800" dirty="0">
                <a:solidFill>
                  <a:srgbClr val="FF0000"/>
                </a:solidFill>
                <a:effectLst/>
                <a:latin typeface="Arial" panose="020B0604020202020204" pitchFamily="34" charset="0"/>
                <a:ea typeface="Times New Roman" panose="02020603050405020304" pitchFamily="18" charset="0"/>
                <a:cs typeface="Arial" panose="020B0604020202020204" pitchFamily="34" charset="0"/>
              </a:rPr>
              <a:t>l’indirizzo</a:t>
            </a:r>
            <a:r>
              <a:rPr lang="it-IT"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di spedizione dell’utente.</a:t>
            </a:r>
            <a:r>
              <a:rPr lang="it-IT" sz="1800"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p>
          <a:p>
            <a:pPr marL="0" indent="0">
              <a:buNone/>
            </a:pPr>
            <a:r>
              <a:rPr lang="it-IT" sz="1800" dirty="0">
                <a:solidFill>
                  <a:srgbClr val="000000"/>
                </a:solidFill>
                <a:latin typeface="Arial" panose="020B0604020202020204" pitchFamily="34" charset="0"/>
                <a:ea typeface="Times New Roman" panose="02020603050405020304" pitchFamily="18" charset="0"/>
                <a:cs typeface="Arial" panose="020B0604020202020204" pitchFamily="34" charset="0"/>
              </a:rPr>
              <a:t>Si è deciso di salvare le informazioni necessarie in due tabelle, una contenente i dati dell’ordine e una contenete i dettagli riguardanti il contenuto dell’ordine.</a:t>
            </a:r>
          </a:p>
          <a:p>
            <a:pPr marL="0" indent="0">
              <a:buNone/>
            </a:pPr>
            <a:endParaRPr lang="en-US" sz="1800" dirty="0">
              <a:latin typeface="Arial" panose="020B0604020202020204" pitchFamily="34" charset="0"/>
              <a:ea typeface="+mj-ea"/>
              <a:cs typeface="Arial" panose="020B0604020202020204" pitchFamily="34" charset="0"/>
            </a:endParaRPr>
          </a:p>
          <a:p>
            <a:pPr marL="0" indent="0">
              <a:buNone/>
            </a:pPr>
            <a:r>
              <a:rPr lang="en-US" sz="1800" dirty="0">
                <a:latin typeface="Arial" panose="020B0604020202020204" pitchFamily="34" charset="0"/>
                <a:ea typeface="+mj-ea"/>
                <a:cs typeface="Arial" panose="020B0604020202020204" pitchFamily="34" charset="0"/>
              </a:rPr>
              <a:t>CREATE TABLE IF NOT EXISTS `</a:t>
            </a:r>
            <a:r>
              <a:rPr lang="en-US" sz="1800" b="1" dirty="0" err="1">
                <a:solidFill>
                  <a:srgbClr val="FFC000"/>
                </a:solidFill>
                <a:latin typeface="Arial" panose="020B0604020202020204" pitchFamily="34" charset="0"/>
                <a:ea typeface="+mj-ea"/>
                <a:cs typeface="Arial" panose="020B0604020202020204" pitchFamily="34" charset="0"/>
              </a:rPr>
              <a:t>ordered_item</a:t>
            </a:r>
            <a:r>
              <a:rPr lang="en-US" sz="1800" dirty="0">
                <a:latin typeface="Arial" panose="020B0604020202020204" pitchFamily="34" charset="0"/>
                <a:ea typeface="+mj-ea"/>
                <a:cs typeface="Arial" panose="020B0604020202020204" pitchFamily="34" charset="0"/>
              </a:rPr>
              <a:t>` (  </a:t>
            </a:r>
          </a:p>
          <a:p>
            <a:pPr marL="0" indent="0">
              <a:buNone/>
            </a:pPr>
            <a:r>
              <a:rPr lang="en-US" sz="1800" dirty="0">
                <a:latin typeface="Arial" panose="020B0604020202020204" pitchFamily="34" charset="0"/>
                <a:ea typeface="+mj-ea"/>
                <a:cs typeface="Arial" panose="020B0604020202020204" pitchFamily="34" charset="0"/>
              </a:rPr>
              <a:t>`</a:t>
            </a:r>
            <a:r>
              <a:rPr lang="en-US" sz="1800" dirty="0" err="1">
                <a:latin typeface="Arial" panose="020B0604020202020204" pitchFamily="34" charset="0"/>
                <a:ea typeface="+mj-ea"/>
                <a:cs typeface="Arial" panose="020B0604020202020204" pitchFamily="34" charset="0"/>
              </a:rPr>
              <a:t>id_order</a:t>
            </a:r>
            <a:r>
              <a:rPr lang="en-US" sz="1800" dirty="0">
                <a:latin typeface="Arial" panose="020B0604020202020204" pitchFamily="34" charset="0"/>
                <a:ea typeface="+mj-ea"/>
                <a:cs typeface="Arial" panose="020B0604020202020204" pitchFamily="34" charset="0"/>
              </a:rPr>
              <a:t>` CHAR(36) NOT NULL,  </a:t>
            </a:r>
          </a:p>
          <a:p>
            <a:pPr marL="0" indent="0">
              <a:buNone/>
            </a:pPr>
            <a:r>
              <a:rPr lang="en-US" sz="1800" dirty="0">
                <a:latin typeface="Arial" panose="020B0604020202020204" pitchFamily="34" charset="0"/>
                <a:ea typeface="+mj-ea"/>
                <a:cs typeface="Arial" panose="020B0604020202020204" pitchFamily="34" charset="0"/>
              </a:rPr>
              <a:t>`</a:t>
            </a:r>
            <a:r>
              <a:rPr lang="en-US" sz="1800" dirty="0" err="1">
                <a:latin typeface="Arial" panose="020B0604020202020204" pitchFamily="34" charset="0"/>
                <a:ea typeface="+mj-ea"/>
                <a:cs typeface="Arial" panose="020B0604020202020204" pitchFamily="34" charset="0"/>
              </a:rPr>
              <a:t>id_item</a:t>
            </a:r>
            <a:r>
              <a:rPr lang="en-US" sz="1800" dirty="0">
                <a:latin typeface="Arial" panose="020B0604020202020204" pitchFamily="34" charset="0"/>
                <a:ea typeface="+mj-ea"/>
                <a:cs typeface="Arial" panose="020B0604020202020204" pitchFamily="34" charset="0"/>
              </a:rPr>
              <a:t>` INT NOT NULL,  </a:t>
            </a:r>
          </a:p>
          <a:p>
            <a:pPr marL="0" indent="0">
              <a:buNone/>
            </a:pPr>
            <a:r>
              <a:rPr lang="en-US" sz="1800" dirty="0">
                <a:latin typeface="Arial" panose="020B0604020202020204" pitchFamily="34" charset="0"/>
                <a:ea typeface="+mj-ea"/>
                <a:cs typeface="Arial" panose="020B0604020202020204" pitchFamily="34" charset="0"/>
              </a:rPr>
              <a:t>`quantity` INT NOT NULL,  </a:t>
            </a:r>
          </a:p>
          <a:p>
            <a:pPr marL="0" indent="0">
              <a:buNone/>
            </a:pPr>
            <a:r>
              <a:rPr lang="en-US" sz="1800" dirty="0">
                <a:latin typeface="Arial" panose="020B0604020202020204" pitchFamily="34" charset="0"/>
                <a:ea typeface="+mj-ea"/>
                <a:cs typeface="Arial" panose="020B0604020202020204" pitchFamily="34" charset="0"/>
              </a:rPr>
              <a:t>`cost` FLOAT NOT NULL,  </a:t>
            </a:r>
          </a:p>
          <a:p>
            <a:pPr marL="0" indent="0">
              <a:buNone/>
            </a:pPr>
            <a:r>
              <a:rPr lang="en-US" sz="1800" dirty="0">
                <a:latin typeface="Arial" panose="020B0604020202020204" pitchFamily="34" charset="0"/>
                <a:ea typeface="+mj-ea"/>
                <a:cs typeface="Arial" panose="020B0604020202020204" pitchFamily="34" charset="0"/>
              </a:rPr>
              <a:t>PRIMARY KEY (`id_order`,`</a:t>
            </a:r>
            <a:r>
              <a:rPr lang="en-US" sz="1800" dirty="0" err="1">
                <a:latin typeface="Arial" panose="020B0604020202020204" pitchFamily="34" charset="0"/>
                <a:ea typeface="+mj-ea"/>
                <a:cs typeface="Arial" panose="020B0604020202020204" pitchFamily="34" charset="0"/>
              </a:rPr>
              <a:t>id_item</a:t>
            </a:r>
            <a:r>
              <a:rPr lang="en-US" sz="1800" dirty="0">
                <a:latin typeface="Arial" panose="020B0604020202020204" pitchFamily="34" charset="0"/>
                <a:ea typeface="+mj-ea"/>
                <a:cs typeface="Arial" panose="020B0604020202020204" pitchFamily="34" charset="0"/>
              </a:rPr>
              <a:t>`),  </a:t>
            </a:r>
          </a:p>
          <a:p>
            <a:pPr marL="0" indent="0">
              <a:buNone/>
            </a:pPr>
            <a:r>
              <a:rPr lang="en-US" sz="1800" dirty="0">
                <a:latin typeface="Arial" panose="020B0604020202020204" pitchFamily="34" charset="0"/>
                <a:ea typeface="+mj-ea"/>
                <a:cs typeface="Arial" panose="020B0604020202020204" pitchFamily="34" charset="0"/>
              </a:rPr>
              <a:t>CONSTRAINT `</a:t>
            </a:r>
            <a:r>
              <a:rPr lang="en-US" sz="1800" dirty="0" err="1">
                <a:latin typeface="Arial" panose="020B0604020202020204" pitchFamily="34" charset="0"/>
                <a:ea typeface="+mj-ea"/>
                <a:cs typeface="Arial" panose="020B0604020202020204" pitchFamily="34" charset="0"/>
              </a:rPr>
              <a:t>ordered_item_id_order</a:t>
            </a:r>
            <a:r>
              <a:rPr lang="en-US" sz="1800" dirty="0">
                <a:latin typeface="Arial" panose="020B0604020202020204" pitchFamily="34" charset="0"/>
                <a:ea typeface="+mj-ea"/>
                <a:cs typeface="Arial" panose="020B0604020202020204" pitchFamily="34" charset="0"/>
              </a:rPr>
              <a:t>`    FOREIGN KEY (`</a:t>
            </a:r>
            <a:r>
              <a:rPr lang="en-US" sz="1800" dirty="0" err="1">
                <a:latin typeface="Arial" panose="020B0604020202020204" pitchFamily="34" charset="0"/>
                <a:ea typeface="+mj-ea"/>
                <a:cs typeface="Arial" panose="020B0604020202020204" pitchFamily="34" charset="0"/>
              </a:rPr>
              <a:t>id_order</a:t>
            </a:r>
            <a:r>
              <a:rPr lang="en-US" sz="1800" dirty="0">
                <a:latin typeface="Arial" panose="020B0604020202020204" pitchFamily="34" charset="0"/>
                <a:ea typeface="+mj-ea"/>
                <a:cs typeface="Arial" panose="020B0604020202020204" pitchFamily="34" charset="0"/>
              </a:rPr>
              <a:t>`)    REFERENCES `</a:t>
            </a:r>
            <a:r>
              <a:rPr lang="en-US" sz="1800" dirty="0" err="1">
                <a:latin typeface="Arial" panose="020B0604020202020204" pitchFamily="34" charset="0"/>
                <a:ea typeface="+mj-ea"/>
                <a:cs typeface="Arial" panose="020B0604020202020204" pitchFamily="34" charset="0"/>
              </a:rPr>
              <a:t>order_info</a:t>
            </a:r>
            <a:r>
              <a:rPr lang="en-US" sz="1800" dirty="0">
                <a:latin typeface="Arial" panose="020B0604020202020204" pitchFamily="34" charset="0"/>
                <a:ea typeface="+mj-ea"/>
                <a:cs typeface="Arial" panose="020B0604020202020204" pitchFamily="34" charset="0"/>
              </a:rPr>
              <a:t>` (`id`)    ON UPDATE CASCADE,  </a:t>
            </a:r>
          </a:p>
          <a:p>
            <a:pPr marL="0" indent="0">
              <a:buNone/>
            </a:pPr>
            <a:r>
              <a:rPr lang="en-US" sz="1800" dirty="0">
                <a:latin typeface="Arial" panose="020B0604020202020204" pitchFamily="34" charset="0"/>
                <a:ea typeface="+mj-ea"/>
                <a:cs typeface="Arial" panose="020B0604020202020204" pitchFamily="34" charset="0"/>
              </a:rPr>
              <a:t>CONSTRAINT `</a:t>
            </a:r>
            <a:r>
              <a:rPr lang="en-US" sz="1800" dirty="0" err="1">
                <a:latin typeface="Arial" panose="020B0604020202020204" pitchFamily="34" charset="0"/>
                <a:ea typeface="+mj-ea"/>
                <a:cs typeface="Arial" panose="020B0604020202020204" pitchFamily="34" charset="0"/>
              </a:rPr>
              <a:t>ordered_item_id_item</a:t>
            </a:r>
            <a:r>
              <a:rPr lang="en-US" sz="1800" dirty="0">
                <a:latin typeface="Arial" panose="020B0604020202020204" pitchFamily="34" charset="0"/>
                <a:ea typeface="+mj-ea"/>
                <a:cs typeface="Arial" panose="020B0604020202020204" pitchFamily="34" charset="0"/>
              </a:rPr>
              <a:t>`    FOREIGN KEY (`</a:t>
            </a:r>
            <a:r>
              <a:rPr lang="en-US" sz="1800" dirty="0" err="1">
                <a:latin typeface="Arial" panose="020B0604020202020204" pitchFamily="34" charset="0"/>
                <a:ea typeface="+mj-ea"/>
                <a:cs typeface="Arial" panose="020B0604020202020204" pitchFamily="34" charset="0"/>
              </a:rPr>
              <a:t>id_item</a:t>
            </a:r>
            <a:r>
              <a:rPr lang="en-US" sz="1800" dirty="0">
                <a:latin typeface="Arial" panose="020B0604020202020204" pitchFamily="34" charset="0"/>
                <a:ea typeface="+mj-ea"/>
                <a:cs typeface="Arial" panose="020B0604020202020204" pitchFamily="34" charset="0"/>
              </a:rPr>
              <a:t>`)    REFERENCES `item` (`id`)    ON UPDATE CASCADE)</a:t>
            </a:r>
          </a:p>
        </p:txBody>
      </p:sp>
      <p:sp>
        <p:nvSpPr>
          <p:cNvPr id="4" name="Segnaposto numero diapositiva 3">
            <a:extLst>
              <a:ext uri="{FF2B5EF4-FFF2-40B4-BE49-F238E27FC236}">
                <a16:creationId xmlns:a16="http://schemas.microsoft.com/office/drawing/2014/main" id="{7F2338DC-43BE-4705-95F0-BE194E5F87B3}"/>
              </a:ext>
            </a:extLst>
          </p:cNvPr>
          <p:cNvSpPr>
            <a:spLocks noGrp="1"/>
          </p:cNvSpPr>
          <p:nvPr>
            <p:ph type="sldNum" sz="quarter" idx="12"/>
          </p:nvPr>
        </p:nvSpPr>
        <p:spPr/>
        <p:txBody>
          <a:bodyPr/>
          <a:lstStyle/>
          <a:p>
            <a:fld id="{2496E117-2816-458B-861B-BD913AC898D8}" type="slidenum">
              <a:rPr lang="it-IT" smtClean="0"/>
              <a:t>20</a:t>
            </a:fld>
            <a:endParaRPr lang="it-IT"/>
          </a:p>
        </p:txBody>
      </p:sp>
    </p:spTree>
    <p:extLst>
      <p:ext uri="{BB962C8B-B14F-4D97-AF65-F5344CB8AC3E}">
        <p14:creationId xmlns:p14="http://schemas.microsoft.com/office/powerpoint/2010/main" val="4871818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F94461B-F5C8-4552-878F-BA385C4A8495}"/>
              </a:ext>
            </a:extLst>
          </p:cNvPr>
          <p:cNvSpPr>
            <a:spLocks noGrp="1"/>
          </p:cNvSpPr>
          <p:nvPr>
            <p:ph type="title"/>
          </p:nvPr>
        </p:nvSpPr>
        <p:spPr/>
        <p:txBody>
          <a:bodyPr>
            <a:normAutofit/>
          </a:bodyPr>
          <a:lstStyle/>
          <a:p>
            <a:r>
              <a:rPr lang="it-IT" sz="3600" b="1" dirty="0">
                <a:latin typeface="Arial" panose="020B0604020202020204" pitchFamily="34" charset="0"/>
                <a:cs typeface="Arial" panose="020B0604020202020204" pitchFamily="34" charset="0"/>
              </a:rPr>
              <a:t>Componenti </a:t>
            </a:r>
            <a:r>
              <a:rPr lang="it-IT" sz="3600" dirty="0">
                <a:latin typeface="Arial" panose="020B0604020202020204" pitchFamily="34" charset="0"/>
                <a:cs typeface="Arial" panose="020B0604020202020204" pitchFamily="34" charset="0"/>
              </a:rPr>
              <a:t>– Packages</a:t>
            </a:r>
          </a:p>
        </p:txBody>
      </p:sp>
      <p:sp>
        <p:nvSpPr>
          <p:cNvPr id="3" name="Segnaposto contenuto 2">
            <a:extLst>
              <a:ext uri="{FF2B5EF4-FFF2-40B4-BE49-F238E27FC236}">
                <a16:creationId xmlns:a16="http://schemas.microsoft.com/office/drawing/2014/main" id="{9964ED60-4162-4FF8-A2AB-8CAF75EC9B9C}"/>
              </a:ext>
            </a:extLst>
          </p:cNvPr>
          <p:cNvSpPr>
            <a:spLocks noGrp="1"/>
          </p:cNvSpPr>
          <p:nvPr>
            <p:ph idx="1"/>
          </p:nvPr>
        </p:nvSpPr>
        <p:spPr/>
        <p:txBody>
          <a:bodyPr>
            <a:normAutofit/>
          </a:bodyPr>
          <a:lstStyle/>
          <a:p>
            <a:r>
              <a:rPr lang="en-US" dirty="0">
                <a:latin typeface="Arial" panose="020B0604020202020204" pitchFamily="34" charset="0"/>
                <a:cs typeface="Arial" panose="020B0604020202020204" pitchFamily="34" charset="0"/>
              </a:rPr>
              <a:t>Beans</a:t>
            </a:r>
          </a:p>
          <a:p>
            <a:r>
              <a:rPr lang="en-US" dirty="0">
                <a:latin typeface="Arial" panose="020B0604020202020204" pitchFamily="34" charset="0"/>
                <a:cs typeface="Arial" panose="020B0604020202020204" pitchFamily="34" charset="0"/>
              </a:rPr>
              <a:t>DAO</a:t>
            </a:r>
          </a:p>
          <a:p>
            <a:r>
              <a:rPr lang="en-US" dirty="0">
                <a:latin typeface="Arial" panose="020B0604020202020204" pitchFamily="34" charset="0"/>
                <a:cs typeface="Arial" panose="020B0604020202020204" pitchFamily="34" charset="0"/>
              </a:rPr>
              <a:t>Controllers</a:t>
            </a:r>
          </a:p>
          <a:p>
            <a:r>
              <a:rPr lang="en-US" dirty="0">
                <a:latin typeface="Arial" panose="020B0604020202020204" pitchFamily="34" charset="0"/>
                <a:cs typeface="Arial" panose="020B0604020202020204" pitchFamily="34" charset="0"/>
              </a:rPr>
              <a:t>Exceptions</a:t>
            </a:r>
          </a:p>
          <a:p>
            <a:r>
              <a:rPr lang="en-US" dirty="0">
                <a:latin typeface="Arial" panose="020B0604020202020204" pitchFamily="34" charset="0"/>
                <a:cs typeface="Arial" panose="020B0604020202020204" pitchFamily="34" charset="0"/>
              </a:rPr>
              <a:t>Filters</a:t>
            </a:r>
          </a:p>
          <a:p>
            <a:r>
              <a:rPr lang="en-US" dirty="0">
                <a:latin typeface="Arial" panose="020B0604020202020204" pitchFamily="34" charset="0"/>
                <a:cs typeface="Arial" panose="020B0604020202020204" pitchFamily="34" charset="0"/>
              </a:rPr>
              <a:t>Utils</a:t>
            </a:r>
          </a:p>
        </p:txBody>
      </p:sp>
      <p:sp>
        <p:nvSpPr>
          <p:cNvPr id="4" name="Segnaposto numero diapositiva 3">
            <a:extLst>
              <a:ext uri="{FF2B5EF4-FFF2-40B4-BE49-F238E27FC236}">
                <a16:creationId xmlns:a16="http://schemas.microsoft.com/office/drawing/2014/main" id="{AF02814B-21A7-42B6-9911-272091E36968}"/>
              </a:ext>
            </a:extLst>
          </p:cNvPr>
          <p:cNvSpPr>
            <a:spLocks noGrp="1"/>
          </p:cNvSpPr>
          <p:nvPr>
            <p:ph type="sldNum" sz="quarter" idx="12"/>
          </p:nvPr>
        </p:nvSpPr>
        <p:spPr/>
        <p:txBody>
          <a:bodyPr/>
          <a:lstStyle/>
          <a:p>
            <a:fld id="{2496E117-2816-458B-861B-BD913AC898D8}" type="slidenum">
              <a:rPr lang="it-IT" smtClean="0"/>
              <a:t>21</a:t>
            </a:fld>
            <a:endParaRPr lang="it-IT"/>
          </a:p>
        </p:txBody>
      </p:sp>
    </p:spTree>
    <p:extLst>
      <p:ext uri="{BB962C8B-B14F-4D97-AF65-F5344CB8AC3E}">
        <p14:creationId xmlns:p14="http://schemas.microsoft.com/office/powerpoint/2010/main" val="28888572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F94461B-F5C8-4552-878F-BA385C4A8495}"/>
              </a:ext>
            </a:extLst>
          </p:cNvPr>
          <p:cNvSpPr>
            <a:spLocks noGrp="1"/>
          </p:cNvSpPr>
          <p:nvPr>
            <p:ph type="title"/>
          </p:nvPr>
        </p:nvSpPr>
        <p:spPr/>
        <p:txBody>
          <a:bodyPr>
            <a:normAutofit/>
          </a:bodyPr>
          <a:lstStyle/>
          <a:p>
            <a:r>
              <a:rPr lang="it-IT" sz="3600" b="1" dirty="0">
                <a:latin typeface="Arial" panose="020B0604020202020204" pitchFamily="34" charset="0"/>
                <a:cs typeface="Arial" panose="020B0604020202020204" pitchFamily="34" charset="0"/>
              </a:rPr>
              <a:t>Componenti </a:t>
            </a:r>
            <a:r>
              <a:rPr lang="it-IT" sz="3600" dirty="0">
                <a:latin typeface="Arial" panose="020B0604020202020204" pitchFamily="34" charset="0"/>
                <a:cs typeface="Arial" panose="020B0604020202020204" pitchFamily="34" charset="0"/>
              </a:rPr>
              <a:t>– Model Objects (</a:t>
            </a:r>
            <a:r>
              <a:rPr lang="it-IT" sz="3600" dirty="0" err="1">
                <a:latin typeface="Arial" panose="020B0604020202020204" pitchFamily="34" charset="0"/>
                <a:cs typeface="Arial" panose="020B0604020202020204" pitchFamily="34" charset="0"/>
              </a:rPr>
              <a:t>Beans</a:t>
            </a:r>
            <a:r>
              <a:rPr lang="it-IT" sz="3600" dirty="0">
                <a:latin typeface="Arial" panose="020B0604020202020204" pitchFamily="34" charset="0"/>
                <a:cs typeface="Arial" panose="020B0604020202020204" pitchFamily="34" charset="0"/>
              </a:rPr>
              <a:t>)</a:t>
            </a:r>
          </a:p>
        </p:txBody>
      </p:sp>
      <p:sp>
        <p:nvSpPr>
          <p:cNvPr id="3" name="Segnaposto contenuto 2">
            <a:extLst>
              <a:ext uri="{FF2B5EF4-FFF2-40B4-BE49-F238E27FC236}">
                <a16:creationId xmlns:a16="http://schemas.microsoft.com/office/drawing/2014/main" id="{9964ED60-4162-4FF8-A2AB-8CAF75EC9B9C}"/>
              </a:ext>
            </a:extLst>
          </p:cNvPr>
          <p:cNvSpPr>
            <a:spLocks noGrp="1"/>
          </p:cNvSpPr>
          <p:nvPr>
            <p:ph idx="1"/>
          </p:nvPr>
        </p:nvSpPr>
        <p:spPr/>
        <p:txBody>
          <a:bodyPr>
            <a:normAutofit fontScale="85000" lnSpcReduction="20000"/>
          </a:bodyPr>
          <a:lstStyle/>
          <a:p>
            <a:r>
              <a:rPr lang="en-US" dirty="0">
                <a:latin typeface="Arial" panose="020B0604020202020204" pitchFamily="34" charset="0"/>
                <a:cs typeface="Arial" panose="020B0604020202020204" pitchFamily="34" charset="0"/>
              </a:rPr>
              <a:t>User </a:t>
            </a:r>
          </a:p>
          <a:p>
            <a:r>
              <a:rPr lang="en-US" dirty="0">
                <a:latin typeface="Arial" panose="020B0604020202020204" pitchFamily="34" charset="0"/>
                <a:cs typeface="Arial" panose="020B0604020202020204" pitchFamily="34" charset="0"/>
              </a:rPr>
              <a:t>Item </a:t>
            </a:r>
          </a:p>
          <a:p>
            <a:r>
              <a:rPr lang="en-US" dirty="0" err="1">
                <a:latin typeface="Arial" panose="020B0604020202020204" pitchFamily="34" charset="0"/>
                <a:cs typeface="Arial" panose="020B0604020202020204" pitchFamily="34" charset="0"/>
              </a:rPr>
              <a:t>ExtendedItem</a:t>
            </a:r>
            <a:r>
              <a:rPr lang="en-US" dirty="0">
                <a:latin typeface="Arial" panose="020B0604020202020204" pitchFamily="34" charset="0"/>
                <a:cs typeface="Arial" panose="020B0604020202020204" pitchFamily="34" charset="0"/>
              </a:rPr>
              <a:t> </a:t>
            </a:r>
          </a:p>
          <a:p>
            <a:r>
              <a:rPr lang="en-US" dirty="0" err="1">
                <a:latin typeface="Arial" panose="020B0604020202020204" pitchFamily="34" charset="0"/>
                <a:cs typeface="Arial" panose="020B0604020202020204" pitchFamily="34" charset="0"/>
              </a:rPr>
              <a:t>SelectedItem</a:t>
            </a:r>
            <a:endParaRPr lang="en-US" dirty="0">
              <a:latin typeface="Arial" panose="020B0604020202020204" pitchFamily="34" charset="0"/>
              <a:cs typeface="Arial" panose="020B0604020202020204" pitchFamily="34" charset="0"/>
            </a:endParaRPr>
          </a:p>
          <a:p>
            <a:r>
              <a:rPr lang="en-US" dirty="0" err="1">
                <a:latin typeface="Arial" panose="020B0604020202020204" pitchFamily="34" charset="0"/>
                <a:cs typeface="Arial" panose="020B0604020202020204" pitchFamily="34" charset="0"/>
              </a:rPr>
              <a:t>OrderedItem</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View </a:t>
            </a:r>
          </a:p>
          <a:p>
            <a:r>
              <a:rPr lang="en-US" dirty="0">
                <a:latin typeface="Arial" panose="020B0604020202020204" pitchFamily="34" charset="0"/>
                <a:cs typeface="Arial" panose="020B0604020202020204" pitchFamily="34" charset="0"/>
              </a:rPr>
              <a:t>Vendor </a:t>
            </a:r>
          </a:p>
          <a:p>
            <a:r>
              <a:rPr lang="en-US" dirty="0" err="1">
                <a:latin typeface="Arial" panose="020B0604020202020204" pitchFamily="34" charset="0"/>
                <a:cs typeface="Arial" panose="020B0604020202020204" pitchFamily="34" charset="0"/>
              </a:rPr>
              <a:t>ShippingRange</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Price </a:t>
            </a:r>
          </a:p>
          <a:p>
            <a:r>
              <a:rPr lang="en-US" dirty="0" err="1">
                <a:latin typeface="Arial" panose="020B0604020202020204" pitchFamily="34" charset="0"/>
                <a:cs typeface="Arial" panose="020B0604020202020204" pitchFamily="34" charset="0"/>
              </a:rPr>
              <a:t>OrderInfo</a:t>
            </a:r>
            <a:r>
              <a:rPr lang="en-US" dirty="0">
                <a:latin typeface="Arial" panose="020B0604020202020204" pitchFamily="34" charset="0"/>
                <a:cs typeface="Arial" panose="020B0604020202020204" pitchFamily="34" charset="0"/>
              </a:rPr>
              <a:t> </a:t>
            </a:r>
          </a:p>
          <a:p>
            <a:r>
              <a:rPr lang="en-US" dirty="0" err="1">
                <a:latin typeface="Arial" panose="020B0604020202020204" pitchFamily="34" charset="0"/>
                <a:cs typeface="Arial" panose="020B0604020202020204" pitchFamily="34" charset="0"/>
              </a:rPr>
              <a:t>ErrorMessage</a:t>
            </a:r>
            <a:endParaRPr lang="it-IT" dirty="0">
              <a:latin typeface="Arial" panose="020B0604020202020204" pitchFamily="34" charset="0"/>
              <a:cs typeface="Arial" panose="020B0604020202020204" pitchFamily="34" charset="0"/>
            </a:endParaRPr>
          </a:p>
        </p:txBody>
      </p:sp>
      <p:sp>
        <p:nvSpPr>
          <p:cNvPr id="4" name="Segnaposto numero diapositiva 3">
            <a:extLst>
              <a:ext uri="{FF2B5EF4-FFF2-40B4-BE49-F238E27FC236}">
                <a16:creationId xmlns:a16="http://schemas.microsoft.com/office/drawing/2014/main" id="{E5159CFD-3204-4A78-806E-B8A80725C0CF}"/>
              </a:ext>
            </a:extLst>
          </p:cNvPr>
          <p:cNvSpPr>
            <a:spLocks noGrp="1"/>
          </p:cNvSpPr>
          <p:nvPr>
            <p:ph type="sldNum" sz="quarter" idx="12"/>
          </p:nvPr>
        </p:nvSpPr>
        <p:spPr/>
        <p:txBody>
          <a:bodyPr/>
          <a:lstStyle/>
          <a:p>
            <a:fld id="{2496E117-2816-458B-861B-BD913AC898D8}" type="slidenum">
              <a:rPr lang="it-IT" smtClean="0"/>
              <a:t>22</a:t>
            </a:fld>
            <a:endParaRPr lang="it-IT"/>
          </a:p>
        </p:txBody>
      </p:sp>
    </p:spTree>
    <p:extLst>
      <p:ext uri="{BB962C8B-B14F-4D97-AF65-F5344CB8AC3E}">
        <p14:creationId xmlns:p14="http://schemas.microsoft.com/office/powerpoint/2010/main" val="33231644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F94461B-F5C8-4552-878F-BA385C4A8495}"/>
              </a:ext>
            </a:extLst>
          </p:cNvPr>
          <p:cNvSpPr>
            <a:spLocks noGrp="1"/>
          </p:cNvSpPr>
          <p:nvPr>
            <p:ph type="title"/>
          </p:nvPr>
        </p:nvSpPr>
        <p:spPr/>
        <p:txBody>
          <a:bodyPr>
            <a:normAutofit/>
          </a:bodyPr>
          <a:lstStyle/>
          <a:p>
            <a:r>
              <a:rPr lang="it-IT" sz="3600" b="1" dirty="0">
                <a:latin typeface="Arial" panose="020B0604020202020204" pitchFamily="34" charset="0"/>
                <a:cs typeface="Arial" panose="020B0604020202020204" pitchFamily="34" charset="0"/>
              </a:rPr>
              <a:t>Componenti </a:t>
            </a:r>
            <a:r>
              <a:rPr lang="it-IT" sz="3600" dirty="0">
                <a:latin typeface="Arial" panose="020B0604020202020204" pitchFamily="34" charset="0"/>
                <a:cs typeface="Arial" panose="020B0604020202020204" pitchFamily="34" charset="0"/>
              </a:rPr>
              <a:t>– Data Access Objects (Classes)</a:t>
            </a:r>
          </a:p>
        </p:txBody>
      </p:sp>
      <p:sp>
        <p:nvSpPr>
          <p:cNvPr id="3" name="Segnaposto contenuto 2">
            <a:extLst>
              <a:ext uri="{FF2B5EF4-FFF2-40B4-BE49-F238E27FC236}">
                <a16:creationId xmlns:a16="http://schemas.microsoft.com/office/drawing/2014/main" id="{9964ED60-4162-4FF8-A2AB-8CAF75EC9B9C}"/>
              </a:ext>
            </a:extLst>
          </p:cNvPr>
          <p:cNvSpPr>
            <a:spLocks noGrp="1"/>
          </p:cNvSpPr>
          <p:nvPr>
            <p:ph idx="1"/>
          </p:nvPr>
        </p:nvSpPr>
        <p:spPr/>
        <p:txBody>
          <a:bodyPr>
            <a:normAutofit fontScale="85000" lnSpcReduction="20000"/>
          </a:bodyPr>
          <a:lstStyle/>
          <a:p>
            <a:pPr marL="0" indent="0">
              <a:buNone/>
            </a:pPr>
            <a:r>
              <a:rPr lang="it-IT" dirty="0" err="1">
                <a:latin typeface="Arial" panose="020B0604020202020204" pitchFamily="34" charset="0"/>
                <a:cs typeface="Arial" panose="020B0604020202020204" pitchFamily="34" charset="0"/>
              </a:rPr>
              <a:t>UserDAO</a:t>
            </a:r>
            <a:r>
              <a:rPr lang="it-IT" dirty="0">
                <a:latin typeface="Arial" panose="020B0604020202020204" pitchFamily="34" charset="0"/>
                <a:cs typeface="Arial" panose="020B0604020202020204" pitchFamily="34" charset="0"/>
              </a:rPr>
              <a:t> </a:t>
            </a:r>
          </a:p>
          <a:p>
            <a:pPr lvl="1"/>
            <a:r>
              <a:rPr lang="it-IT" dirty="0" err="1">
                <a:latin typeface="Arial" panose="020B0604020202020204" pitchFamily="34" charset="0"/>
                <a:cs typeface="Arial" panose="020B0604020202020204" pitchFamily="34" charset="0"/>
              </a:rPr>
              <a:t>checkCredentials</a:t>
            </a:r>
            <a:r>
              <a:rPr lang="it-IT" dirty="0">
                <a:latin typeface="Arial" panose="020B0604020202020204" pitchFamily="34" charset="0"/>
                <a:cs typeface="Arial" panose="020B0604020202020204" pitchFamily="34" charset="0"/>
              </a:rPr>
              <a:t> (</a:t>
            </a:r>
            <a:r>
              <a:rPr lang="it-IT" dirty="0" err="1">
                <a:latin typeface="Arial" panose="020B0604020202020204" pitchFamily="34" charset="0"/>
                <a:cs typeface="Arial" panose="020B0604020202020204" pitchFamily="34" charset="0"/>
              </a:rPr>
              <a:t>String</a:t>
            </a:r>
            <a:r>
              <a:rPr lang="it-IT" dirty="0">
                <a:latin typeface="Arial" panose="020B0604020202020204" pitchFamily="34" charset="0"/>
                <a:cs typeface="Arial" panose="020B0604020202020204" pitchFamily="34" charset="0"/>
              </a:rPr>
              <a:t> email, </a:t>
            </a:r>
            <a:r>
              <a:rPr lang="it-IT" dirty="0" err="1">
                <a:latin typeface="Arial" panose="020B0604020202020204" pitchFamily="34" charset="0"/>
                <a:cs typeface="Arial" panose="020B0604020202020204" pitchFamily="34" charset="0"/>
              </a:rPr>
              <a:t>String</a:t>
            </a:r>
            <a:r>
              <a:rPr lang="it-IT" dirty="0">
                <a:latin typeface="Arial" panose="020B0604020202020204" pitchFamily="34" charset="0"/>
                <a:cs typeface="Arial" panose="020B0604020202020204" pitchFamily="34" charset="0"/>
              </a:rPr>
              <a:t> </a:t>
            </a:r>
            <a:r>
              <a:rPr lang="it-IT" dirty="0" err="1">
                <a:latin typeface="Arial" panose="020B0604020202020204" pitchFamily="34" charset="0"/>
                <a:cs typeface="Arial" panose="020B0604020202020204" pitchFamily="34" charset="0"/>
              </a:rPr>
              <a:t>pwd</a:t>
            </a:r>
            <a:r>
              <a:rPr lang="it-IT" dirty="0">
                <a:latin typeface="Arial" panose="020B0604020202020204" pitchFamily="34" charset="0"/>
                <a:cs typeface="Arial" panose="020B0604020202020204" pitchFamily="34" charset="0"/>
              </a:rPr>
              <a:t>) </a:t>
            </a:r>
          </a:p>
          <a:p>
            <a:pPr lvl="1"/>
            <a:r>
              <a:rPr lang="it-IT" dirty="0" err="1">
                <a:latin typeface="Arial" panose="020B0604020202020204" pitchFamily="34" charset="0"/>
                <a:cs typeface="Arial" panose="020B0604020202020204" pitchFamily="34" charset="0"/>
              </a:rPr>
              <a:t>createUser</a:t>
            </a:r>
            <a:r>
              <a:rPr lang="it-IT" dirty="0">
                <a:latin typeface="Arial" panose="020B0604020202020204" pitchFamily="34" charset="0"/>
                <a:cs typeface="Arial" panose="020B0604020202020204" pitchFamily="34" charset="0"/>
              </a:rPr>
              <a:t> (</a:t>
            </a:r>
            <a:r>
              <a:rPr lang="it-IT" dirty="0" err="1">
                <a:latin typeface="Arial" panose="020B0604020202020204" pitchFamily="34" charset="0"/>
                <a:cs typeface="Arial" panose="020B0604020202020204" pitchFamily="34" charset="0"/>
              </a:rPr>
              <a:t>String</a:t>
            </a:r>
            <a:r>
              <a:rPr lang="it-IT" dirty="0">
                <a:latin typeface="Arial" panose="020B0604020202020204" pitchFamily="34" charset="0"/>
                <a:cs typeface="Arial" panose="020B0604020202020204" pitchFamily="34" charset="0"/>
              </a:rPr>
              <a:t> name, </a:t>
            </a:r>
            <a:r>
              <a:rPr lang="it-IT" dirty="0" err="1">
                <a:latin typeface="Arial" panose="020B0604020202020204" pitchFamily="34" charset="0"/>
                <a:cs typeface="Arial" panose="020B0604020202020204" pitchFamily="34" charset="0"/>
              </a:rPr>
              <a:t>String</a:t>
            </a:r>
            <a:r>
              <a:rPr lang="it-IT" dirty="0">
                <a:latin typeface="Arial" panose="020B0604020202020204" pitchFamily="34" charset="0"/>
                <a:cs typeface="Arial" panose="020B0604020202020204" pitchFamily="34" charset="0"/>
              </a:rPr>
              <a:t> </a:t>
            </a:r>
            <a:r>
              <a:rPr lang="it-IT" dirty="0" err="1">
                <a:latin typeface="Arial" panose="020B0604020202020204" pitchFamily="34" charset="0"/>
                <a:cs typeface="Arial" panose="020B0604020202020204" pitchFamily="34" charset="0"/>
              </a:rPr>
              <a:t>surname</a:t>
            </a:r>
            <a:r>
              <a:rPr lang="it-IT" dirty="0">
                <a:latin typeface="Arial" panose="020B0604020202020204" pitchFamily="34" charset="0"/>
                <a:cs typeface="Arial" panose="020B0604020202020204" pitchFamily="34" charset="0"/>
              </a:rPr>
              <a:t>, </a:t>
            </a:r>
            <a:r>
              <a:rPr lang="it-IT" dirty="0" err="1">
                <a:latin typeface="Arial" panose="020B0604020202020204" pitchFamily="34" charset="0"/>
                <a:cs typeface="Arial" panose="020B0604020202020204" pitchFamily="34" charset="0"/>
              </a:rPr>
              <a:t>String</a:t>
            </a:r>
            <a:r>
              <a:rPr lang="it-IT" dirty="0">
                <a:latin typeface="Arial" panose="020B0604020202020204" pitchFamily="34" charset="0"/>
                <a:cs typeface="Arial" panose="020B0604020202020204" pitchFamily="34" charset="0"/>
              </a:rPr>
              <a:t> email, </a:t>
            </a:r>
            <a:r>
              <a:rPr lang="it-IT" dirty="0" err="1">
                <a:latin typeface="Arial" panose="020B0604020202020204" pitchFamily="34" charset="0"/>
                <a:cs typeface="Arial" panose="020B0604020202020204" pitchFamily="34" charset="0"/>
              </a:rPr>
              <a:t>String</a:t>
            </a:r>
            <a:r>
              <a:rPr lang="it-IT" dirty="0">
                <a:latin typeface="Arial" panose="020B0604020202020204" pitchFamily="34" charset="0"/>
                <a:cs typeface="Arial" panose="020B0604020202020204" pitchFamily="34" charset="0"/>
              </a:rPr>
              <a:t> </a:t>
            </a:r>
            <a:r>
              <a:rPr lang="it-IT" dirty="0" err="1">
                <a:latin typeface="Arial" panose="020B0604020202020204" pitchFamily="34" charset="0"/>
                <a:cs typeface="Arial" panose="020B0604020202020204" pitchFamily="34" charset="0"/>
              </a:rPr>
              <a:t>pwd</a:t>
            </a:r>
            <a:r>
              <a:rPr lang="it-IT" dirty="0">
                <a:latin typeface="Arial" panose="020B0604020202020204" pitchFamily="34" charset="0"/>
                <a:cs typeface="Arial" panose="020B0604020202020204" pitchFamily="34" charset="0"/>
              </a:rPr>
              <a:t>, </a:t>
            </a:r>
            <a:r>
              <a:rPr lang="it-IT" dirty="0" err="1">
                <a:latin typeface="Arial" panose="020B0604020202020204" pitchFamily="34" charset="0"/>
                <a:cs typeface="Arial" panose="020B0604020202020204" pitchFamily="34" charset="0"/>
              </a:rPr>
              <a:t>String</a:t>
            </a:r>
            <a:r>
              <a:rPr lang="it-IT" dirty="0">
                <a:latin typeface="Arial" panose="020B0604020202020204" pitchFamily="34" charset="0"/>
                <a:cs typeface="Arial" panose="020B0604020202020204" pitchFamily="34" charset="0"/>
              </a:rPr>
              <a:t> </a:t>
            </a:r>
            <a:r>
              <a:rPr lang="it-IT" dirty="0" err="1">
                <a:latin typeface="Arial" panose="020B0604020202020204" pitchFamily="34" charset="0"/>
                <a:cs typeface="Arial" panose="020B0604020202020204" pitchFamily="34" charset="0"/>
              </a:rPr>
              <a:t>address</a:t>
            </a:r>
            <a:r>
              <a:rPr lang="it-IT" dirty="0">
                <a:latin typeface="Arial" panose="020B0604020202020204" pitchFamily="34" charset="0"/>
                <a:cs typeface="Arial" panose="020B0604020202020204" pitchFamily="34" charset="0"/>
              </a:rPr>
              <a:t>) </a:t>
            </a:r>
          </a:p>
          <a:p>
            <a:pPr marL="0" indent="0">
              <a:buNone/>
            </a:pPr>
            <a:endParaRPr lang="it-IT" dirty="0">
              <a:latin typeface="Arial" panose="020B0604020202020204" pitchFamily="34" charset="0"/>
              <a:cs typeface="Arial" panose="020B0604020202020204" pitchFamily="34" charset="0"/>
            </a:endParaRPr>
          </a:p>
          <a:p>
            <a:pPr marL="0" indent="0">
              <a:buNone/>
            </a:pPr>
            <a:r>
              <a:rPr lang="it-IT" dirty="0" err="1">
                <a:latin typeface="Arial" panose="020B0604020202020204" pitchFamily="34" charset="0"/>
                <a:cs typeface="Arial" panose="020B0604020202020204" pitchFamily="34" charset="0"/>
              </a:rPr>
              <a:t>ItemDAO</a:t>
            </a:r>
            <a:r>
              <a:rPr lang="it-IT" dirty="0">
                <a:latin typeface="Arial" panose="020B0604020202020204" pitchFamily="34" charset="0"/>
                <a:cs typeface="Arial" panose="020B0604020202020204" pitchFamily="34" charset="0"/>
              </a:rPr>
              <a:t> </a:t>
            </a:r>
          </a:p>
          <a:p>
            <a:pPr lvl="1"/>
            <a:r>
              <a:rPr lang="it-IT" dirty="0" err="1">
                <a:latin typeface="Arial" panose="020B0604020202020204" pitchFamily="34" charset="0"/>
                <a:cs typeface="Arial" panose="020B0604020202020204" pitchFamily="34" charset="0"/>
              </a:rPr>
              <a:t>findOneByItemId</a:t>
            </a:r>
            <a:r>
              <a:rPr lang="it-IT" dirty="0">
                <a:latin typeface="Arial" panose="020B0604020202020204" pitchFamily="34" charset="0"/>
                <a:cs typeface="Arial" panose="020B0604020202020204" pitchFamily="34" charset="0"/>
              </a:rPr>
              <a:t> (</a:t>
            </a:r>
            <a:r>
              <a:rPr lang="it-IT" dirty="0" err="1">
                <a:latin typeface="Arial" panose="020B0604020202020204" pitchFamily="34" charset="0"/>
                <a:cs typeface="Arial" panose="020B0604020202020204" pitchFamily="34" charset="0"/>
              </a:rPr>
              <a:t>int</a:t>
            </a:r>
            <a:r>
              <a:rPr lang="it-IT" dirty="0">
                <a:latin typeface="Arial" panose="020B0604020202020204" pitchFamily="34" charset="0"/>
                <a:cs typeface="Arial" panose="020B0604020202020204" pitchFamily="34" charset="0"/>
              </a:rPr>
              <a:t> items) </a:t>
            </a:r>
          </a:p>
          <a:p>
            <a:pPr lvl="1"/>
            <a:r>
              <a:rPr lang="it-IT" dirty="0" err="1">
                <a:latin typeface="Arial" panose="020B0604020202020204" pitchFamily="34" charset="0"/>
                <a:cs typeface="Arial" panose="020B0604020202020204" pitchFamily="34" charset="0"/>
              </a:rPr>
              <a:t>findManyByItemsId</a:t>
            </a:r>
            <a:r>
              <a:rPr lang="it-IT" dirty="0">
                <a:latin typeface="Arial" panose="020B0604020202020204" pitchFamily="34" charset="0"/>
                <a:cs typeface="Arial" panose="020B0604020202020204" pitchFamily="34" charset="0"/>
              </a:rPr>
              <a:t> (</a:t>
            </a:r>
            <a:r>
              <a:rPr lang="it-IT" dirty="0" err="1">
                <a:latin typeface="Arial" panose="020B0604020202020204" pitchFamily="34" charset="0"/>
                <a:cs typeface="Arial" panose="020B0604020202020204" pitchFamily="34" charset="0"/>
              </a:rPr>
              <a:t>ArrayList</a:t>
            </a:r>
            <a:r>
              <a:rPr lang="it-IT" dirty="0">
                <a:latin typeface="Arial" panose="020B0604020202020204" pitchFamily="34" charset="0"/>
                <a:cs typeface="Arial" panose="020B0604020202020204" pitchFamily="34" charset="0"/>
              </a:rPr>
              <a:t> items) </a:t>
            </a:r>
          </a:p>
          <a:p>
            <a:pPr lvl="1"/>
            <a:r>
              <a:rPr lang="it-IT" dirty="0" err="1">
                <a:latin typeface="Arial" panose="020B0604020202020204" pitchFamily="34" charset="0"/>
                <a:cs typeface="Arial" panose="020B0604020202020204" pitchFamily="34" charset="0"/>
              </a:rPr>
              <a:t>findLastViewedByUserId</a:t>
            </a:r>
            <a:r>
              <a:rPr lang="it-IT" dirty="0">
                <a:latin typeface="Arial" panose="020B0604020202020204" pitchFamily="34" charset="0"/>
                <a:cs typeface="Arial" panose="020B0604020202020204" pitchFamily="34" charset="0"/>
              </a:rPr>
              <a:t> (</a:t>
            </a:r>
            <a:r>
              <a:rPr lang="it-IT" dirty="0" err="1">
                <a:latin typeface="Arial" panose="020B0604020202020204" pitchFamily="34" charset="0"/>
                <a:cs typeface="Arial" panose="020B0604020202020204" pitchFamily="34" charset="0"/>
              </a:rPr>
              <a:t>int</a:t>
            </a:r>
            <a:r>
              <a:rPr lang="it-IT" dirty="0">
                <a:latin typeface="Arial" panose="020B0604020202020204" pitchFamily="34" charset="0"/>
                <a:cs typeface="Arial" panose="020B0604020202020204" pitchFamily="34" charset="0"/>
              </a:rPr>
              <a:t> </a:t>
            </a:r>
            <a:r>
              <a:rPr lang="it-IT" dirty="0" err="1">
                <a:latin typeface="Arial" panose="020B0604020202020204" pitchFamily="34" charset="0"/>
                <a:cs typeface="Arial" panose="020B0604020202020204" pitchFamily="34" charset="0"/>
              </a:rPr>
              <a:t>userID</a:t>
            </a:r>
            <a:r>
              <a:rPr lang="it-IT" dirty="0">
                <a:latin typeface="Arial" panose="020B0604020202020204" pitchFamily="34" charset="0"/>
                <a:cs typeface="Arial" panose="020B0604020202020204" pitchFamily="34" charset="0"/>
              </a:rPr>
              <a:t>) </a:t>
            </a:r>
          </a:p>
          <a:p>
            <a:pPr lvl="1"/>
            <a:r>
              <a:rPr lang="it-IT" dirty="0" err="1">
                <a:latin typeface="Arial" panose="020B0604020202020204" pitchFamily="34" charset="0"/>
                <a:cs typeface="Arial" panose="020B0604020202020204" pitchFamily="34" charset="0"/>
              </a:rPr>
              <a:t>findManyByCategoryAndNumber</a:t>
            </a:r>
            <a:r>
              <a:rPr lang="it-IT" dirty="0">
                <a:latin typeface="Arial" panose="020B0604020202020204" pitchFamily="34" charset="0"/>
                <a:cs typeface="Arial" panose="020B0604020202020204" pitchFamily="34" charset="0"/>
              </a:rPr>
              <a:t> (</a:t>
            </a:r>
            <a:r>
              <a:rPr lang="it-IT" dirty="0" err="1">
                <a:latin typeface="Arial" panose="020B0604020202020204" pitchFamily="34" charset="0"/>
                <a:cs typeface="Arial" panose="020B0604020202020204" pitchFamily="34" charset="0"/>
              </a:rPr>
              <a:t>String</a:t>
            </a:r>
            <a:r>
              <a:rPr lang="it-IT" dirty="0">
                <a:latin typeface="Arial" panose="020B0604020202020204" pitchFamily="34" charset="0"/>
                <a:cs typeface="Arial" panose="020B0604020202020204" pitchFamily="34" charset="0"/>
              </a:rPr>
              <a:t> </a:t>
            </a:r>
            <a:r>
              <a:rPr lang="it-IT" dirty="0" err="1">
                <a:latin typeface="Arial" panose="020B0604020202020204" pitchFamily="34" charset="0"/>
                <a:cs typeface="Arial" panose="020B0604020202020204" pitchFamily="34" charset="0"/>
              </a:rPr>
              <a:t>category</a:t>
            </a:r>
            <a:r>
              <a:rPr lang="it-IT" dirty="0">
                <a:latin typeface="Arial" panose="020B0604020202020204" pitchFamily="34" charset="0"/>
                <a:cs typeface="Arial" panose="020B0604020202020204" pitchFamily="34" charset="0"/>
              </a:rPr>
              <a:t>, </a:t>
            </a:r>
            <a:r>
              <a:rPr lang="it-IT" dirty="0" err="1">
                <a:latin typeface="Arial" panose="020B0604020202020204" pitchFamily="34" charset="0"/>
                <a:cs typeface="Arial" panose="020B0604020202020204" pitchFamily="34" charset="0"/>
              </a:rPr>
              <a:t>int</a:t>
            </a:r>
            <a:r>
              <a:rPr lang="it-IT" dirty="0">
                <a:latin typeface="Arial" panose="020B0604020202020204" pitchFamily="34" charset="0"/>
                <a:cs typeface="Arial" panose="020B0604020202020204" pitchFamily="34" charset="0"/>
              </a:rPr>
              <a:t> </a:t>
            </a:r>
            <a:r>
              <a:rPr lang="it-IT" dirty="0" err="1">
                <a:latin typeface="Arial" panose="020B0604020202020204" pitchFamily="34" charset="0"/>
                <a:cs typeface="Arial" panose="020B0604020202020204" pitchFamily="34" charset="0"/>
              </a:rPr>
              <a:t>number</a:t>
            </a:r>
            <a:r>
              <a:rPr lang="it-IT" dirty="0">
                <a:latin typeface="Arial" panose="020B0604020202020204" pitchFamily="34" charset="0"/>
                <a:cs typeface="Arial" panose="020B0604020202020204" pitchFamily="34" charset="0"/>
              </a:rPr>
              <a:t>) </a:t>
            </a:r>
          </a:p>
          <a:p>
            <a:pPr lvl="1"/>
            <a:r>
              <a:rPr lang="it-IT" dirty="0" err="1">
                <a:latin typeface="Arial" panose="020B0604020202020204" pitchFamily="34" charset="0"/>
                <a:cs typeface="Arial" panose="020B0604020202020204" pitchFamily="34" charset="0"/>
              </a:rPr>
              <a:t>findManyByWord</a:t>
            </a:r>
            <a:r>
              <a:rPr lang="it-IT" dirty="0">
                <a:latin typeface="Arial" panose="020B0604020202020204" pitchFamily="34" charset="0"/>
                <a:cs typeface="Arial" panose="020B0604020202020204" pitchFamily="34" charset="0"/>
              </a:rPr>
              <a:t> (</a:t>
            </a:r>
            <a:r>
              <a:rPr lang="it-IT" dirty="0" err="1">
                <a:latin typeface="Arial" panose="020B0604020202020204" pitchFamily="34" charset="0"/>
                <a:cs typeface="Arial" panose="020B0604020202020204" pitchFamily="34" charset="0"/>
              </a:rPr>
              <a:t>String</a:t>
            </a:r>
            <a:r>
              <a:rPr lang="it-IT" dirty="0">
                <a:latin typeface="Arial" panose="020B0604020202020204" pitchFamily="34" charset="0"/>
                <a:cs typeface="Arial" panose="020B0604020202020204" pitchFamily="34" charset="0"/>
              </a:rPr>
              <a:t> </a:t>
            </a:r>
            <a:r>
              <a:rPr lang="it-IT" dirty="0" err="1">
                <a:latin typeface="Arial" panose="020B0604020202020204" pitchFamily="34" charset="0"/>
                <a:cs typeface="Arial" panose="020B0604020202020204" pitchFamily="34" charset="0"/>
              </a:rPr>
              <a:t>research</a:t>
            </a:r>
            <a:r>
              <a:rPr lang="it-IT" dirty="0">
                <a:latin typeface="Arial" panose="020B0604020202020204" pitchFamily="34" charset="0"/>
                <a:cs typeface="Arial" panose="020B0604020202020204" pitchFamily="34" charset="0"/>
              </a:rPr>
              <a:t>) </a:t>
            </a:r>
          </a:p>
          <a:p>
            <a:endParaRPr lang="it-IT" dirty="0">
              <a:latin typeface="Arial" panose="020B0604020202020204" pitchFamily="34" charset="0"/>
              <a:cs typeface="Arial" panose="020B0604020202020204" pitchFamily="34" charset="0"/>
            </a:endParaRPr>
          </a:p>
          <a:p>
            <a:pPr marL="0" indent="0">
              <a:buNone/>
            </a:pPr>
            <a:r>
              <a:rPr lang="it-IT" dirty="0" err="1">
                <a:latin typeface="Arial" panose="020B0604020202020204" pitchFamily="34" charset="0"/>
                <a:cs typeface="Arial" panose="020B0604020202020204" pitchFamily="34" charset="0"/>
              </a:rPr>
              <a:t>ExtendedItemDAO</a:t>
            </a:r>
            <a:r>
              <a:rPr lang="it-IT" dirty="0">
                <a:latin typeface="Arial" panose="020B0604020202020204" pitchFamily="34" charset="0"/>
                <a:cs typeface="Arial" panose="020B0604020202020204" pitchFamily="34" charset="0"/>
              </a:rPr>
              <a:t> </a:t>
            </a:r>
          </a:p>
          <a:p>
            <a:pPr lvl="1"/>
            <a:r>
              <a:rPr lang="it-IT" dirty="0" err="1">
                <a:latin typeface="Arial" panose="020B0604020202020204" pitchFamily="34" charset="0"/>
                <a:cs typeface="Arial" panose="020B0604020202020204" pitchFamily="34" charset="0"/>
              </a:rPr>
              <a:t>findManyItemsDetailsByItemsId</a:t>
            </a:r>
            <a:r>
              <a:rPr lang="it-IT" dirty="0">
                <a:latin typeface="Arial" panose="020B0604020202020204" pitchFamily="34" charset="0"/>
                <a:cs typeface="Arial" panose="020B0604020202020204" pitchFamily="34" charset="0"/>
              </a:rPr>
              <a:t> (List items) </a:t>
            </a:r>
          </a:p>
        </p:txBody>
      </p:sp>
      <p:sp>
        <p:nvSpPr>
          <p:cNvPr id="4" name="Segnaposto numero diapositiva 3">
            <a:extLst>
              <a:ext uri="{FF2B5EF4-FFF2-40B4-BE49-F238E27FC236}">
                <a16:creationId xmlns:a16="http://schemas.microsoft.com/office/drawing/2014/main" id="{C94B7F50-2CF6-4694-BEB4-27E23683172E}"/>
              </a:ext>
            </a:extLst>
          </p:cNvPr>
          <p:cNvSpPr>
            <a:spLocks noGrp="1"/>
          </p:cNvSpPr>
          <p:nvPr>
            <p:ph type="sldNum" sz="quarter" idx="12"/>
          </p:nvPr>
        </p:nvSpPr>
        <p:spPr/>
        <p:txBody>
          <a:bodyPr/>
          <a:lstStyle/>
          <a:p>
            <a:fld id="{2496E117-2816-458B-861B-BD913AC898D8}" type="slidenum">
              <a:rPr lang="it-IT" smtClean="0"/>
              <a:t>23</a:t>
            </a:fld>
            <a:endParaRPr lang="it-IT"/>
          </a:p>
        </p:txBody>
      </p:sp>
    </p:spTree>
    <p:extLst>
      <p:ext uri="{BB962C8B-B14F-4D97-AF65-F5344CB8AC3E}">
        <p14:creationId xmlns:p14="http://schemas.microsoft.com/office/powerpoint/2010/main" val="24993028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F94461B-F5C8-4552-878F-BA385C4A8495}"/>
              </a:ext>
            </a:extLst>
          </p:cNvPr>
          <p:cNvSpPr>
            <a:spLocks noGrp="1"/>
          </p:cNvSpPr>
          <p:nvPr>
            <p:ph type="title"/>
          </p:nvPr>
        </p:nvSpPr>
        <p:spPr/>
        <p:txBody>
          <a:bodyPr>
            <a:normAutofit/>
          </a:bodyPr>
          <a:lstStyle/>
          <a:p>
            <a:r>
              <a:rPr lang="it-IT" sz="3600" b="1" dirty="0">
                <a:latin typeface="Arial" panose="020B0604020202020204" pitchFamily="34" charset="0"/>
                <a:cs typeface="Arial" panose="020B0604020202020204" pitchFamily="34" charset="0"/>
              </a:rPr>
              <a:t>Componenti </a:t>
            </a:r>
            <a:r>
              <a:rPr lang="it-IT" sz="3600" dirty="0">
                <a:latin typeface="Arial" panose="020B0604020202020204" pitchFamily="34" charset="0"/>
                <a:cs typeface="Arial" panose="020B0604020202020204" pitchFamily="34" charset="0"/>
              </a:rPr>
              <a:t>– Data Access Objects (Classes)</a:t>
            </a:r>
          </a:p>
        </p:txBody>
      </p:sp>
      <p:sp>
        <p:nvSpPr>
          <p:cNvPr id="3" name="Segnaposto contenuto 2">
            <a:extLst>
              <a:ext uri="{FF2B5EF4-FFF2-40B4-BE49-F238E27FC236}">
                <a16:creationId xmlns:a16="http://schemas.microsoft.com/office/drawing/2014/main" id="{9964ED60-4162-4FF8-A2AB-8CAF75EC9B9C}"/>
              </a:ext>
            </a:extLst>
          </p:cNvPr>
          <p:cNvSpPr>
            <a:spLocks noGrp="1"/>
          </p:cNvSpPr>
          <p:nvPr>
            <p:ph idx="1"/>
          </p:nvPr>
        </p:nvSpPr>
        <p:spPr/>
        <p:txBody>
          <a:bodyPr>
            <a:normAutofit fontScale="70000" lnSpcReduction="20000"/>
          </a:bodyPr>
          <a:lstStyle/>
          <a:p>
            <a:pPr marL="0" indent="0">
              <a:buNone/>
            </a:pPr>
            <a:r>
              <a:rPr lang="it-IT" dirty="0" err="1">
                <a:latin typeface="Arial" panose="020B0604020202020204" pitchFamily="34" charset="0"/>
                <a:cs typeface="Arial" panose="020B0604020202020204" pitchFamily="34" charset="0"/>
              </a:rPr>
              <a:t>OrderDAO</a:t>
            </a:r>
            <a:r>
              <a:rPr lang="it-IT" dirty="0">
                <a:latin typeface="Arial" panose="020B0604020202020204" pitchFamily="34" charset="0"/>
                <a:cs typeface="Arial" panose="020B0604020202020204" pitchFamily="34" charset="0"/>
              </a:rPr>
              <a:t> </a:t>
            </a:r>
          </a:p>
          <a:p>
            <a:pPr lvl="1"/>
            <a:r>
              <a:rPr lang="it-IT" dirty="0" err="1">
                <a:latin typeface="Arial" panose="020B0604020202020204" pitchFamily="34" charset="0"/>
                <a:cs typeface="Arial" panose="020B0604020202020204" pitchFamily="34" charset="0"/>
              </a:rPr>
              <a:t>findOrdersByUserID</a:t>
            </a:r>
            <a:r>
              <a:rPr lang="it-IT" dirty="0">
                <a:latin typeface="Arial" panose="020B0604020202020204" pitchFamily="34" charset="0"/>
                <a:cs typeface="Arial" panose="020B0604020202020204" pitchFamily="34" charset="0"/>
              </a:rPr>
              <a:t> (</a:t>
            </a:r>
            <a:r>
              <a:rPr lang="it-IT" dirty="0" err="1">
                <a:latin typeface="Arial" panose="020B0604020202020204" pitchFamily="34" charset="0"/>
                <a:cs typeface="Arial" panose="020B0604020202020204" pitchFamily="34" charset="0"/>
              </a:rPr>
              <a:t>int</a:t>
            </a:r>
            <a:r>
              <a:rPr lang="it-IT" dirty="0">
                <a:latin typeface="Arial" panose="020B0604020202020204" pitchFamily="34" charset="0"/>
                <a:cs typeface="Arial" panose="020B0604020202020204" pitchFamily="34" charset="0"/>
              </a:rPr>
              <a:t> </a:t>
            </a:r>
            <a:r>
              <a:rPr lang="it-IT" dirty="0" err="1">
                <a:latin typeface="Arial" panose="020B0604020202020204" pitchFamily="34" charset="0"/>
                <a:cs typeface="Arial" panose="020B0604020202020204" pitchFamily="34" charset="0"/>
              </a:rPr>
              <a:t>userID</a:t>
            </a:r>
            <a:r>
              <a:rPr lang="it-IT" dirty="0">
                <a:latin typeface="Arial" panose="020B0604020202020204" pitchFamily="34" charset="0"/>
                <a:cs typeface="Arial" panose="020B0604020202020204" pitchFamily="34" charset="0"/>
              </a:rPr>
              <a:t>) </a:t>
            </a:r>
          </a:p>
          <a:p>
            <a:pPr lvl="1"/>
            <a:r>
              <a:rPr lang="it-IT" dirty="0" err="1">
                <a:latin typeface="Arial" panose="020B0604020202020204" pitchFamily="34" charset="0"/>
                <a:cs typeface="Arial" panose="020B0604020202020204" pitchFamily="34" charset="0"/>
              </a:rPr>
              <a:t>createOrder</a:t>
            </a:r>
            <a:r>
              <a:rPr lang="it-IT" dirty="0">
                <a:latin typeface="Arial" panose="020B0604020202020204" pitchFamily="34" charset="0"/>
                <a:cs typeface="Arial" panose="020B0604020202020204" pitchFamily="34" charset="0"/>
              </a:rPr>
              <a:t>(</a:t>
            </a:r>
            <a:r>
              <a:rPr lang="it-IT" dirty="0" err="1">
                <a:latin typeface="Arial" panose="020B0604020202020204" pitchFamily="34" charset="0"/>
                <a:cs typeface="Arial" panose="020B0604020202020204" pitchFamily="34" charset="0"/>
              </a:rPr>
              <a:t>int</a:t>
            </a:r>
            <a:r>
              <a:rPr lang="it-IT" dirty="0">
                <a:latin typeface="Arial" panose="020B0604020202020204" pitchFamily="34" charset="0"/>
                <a:cs typeface="Arial" panose="020B0604020202020204" pitchFamily="34" charset="0"/>
              </a:rPr>
              <a:t> </a:t>
            </a:r>
            <a:r>
              <a:rPr lang="it-IT" dirty="0" err="1">
                <a:latin typeface="Arial" panose="020B0604020202020204" pitchFamily="34" charset="0"/>
                <a:cs typeface="Arial" panose="020B0604020202020204" pitchFamily="34" charset="0"/>
              </a:rPr>
              <a:t>userID</a:t>
            </a:r>
            <a:r>
              <a:rPr lang="it-IT" dirty="0">
                <a:latin typeface="Arial" panose="020B0604020202020204" pitchFamily="34" charset="0"/>
                <a:cs typeface="Arial" panose="020B0604020202020204" pitchFamily="34" charset="0"/>
              </a:rPr>
              <a:t>, </a:t>
            </a:r>
            <a:r>
              <a:rPr lang="it-IT" dirty="0" err="1">
                <a:latin typeface="Arial" panose="020B0604020202020204" pitchFamily="34" charset="0"/>
                <a:cs typeface="Arial" panose="020B0604020202020204" pitchFamily="34" charset="0"/>
              </a:rPr>
              <a:t>int</a:t>
            </a:r>
            <a:r>
              <a:rPr lang="it-IT" dirty="0">
                <a:latin typeface="Arial" panose="020B0604020202020204" pitchFamily="34" charset="0"/>
                <a:cs typeface="Arial" panose="020B0604020202020204" pitchFamily="34" charset="0"/>
              </a:rPr>
              <a:t> </a:t>
            </a:r>
            <a:r>
              <a:rPr lang="it-IT" dirty="0" err="1">
                <a:latin typeface="Arial" panose="020B0604020202020204" pitchFamily="34" charset="0"/>
                <a:cs typeface="Arial" panose="020B0604020202020204" pitchFamily="34" charset="0"/>
              </a:rPr>
              <a:t>vendorID</a:t>
            </a:r>
            <a:r>
              <a:rPr lang="it-IT" dirty="0">
                <a:latin typeface="Arial" panose="020B0604020202020204" pitchFamily="34" charset="0"/>
                <a:cs typeface="Arial" panose="020B0604020202020204" pitchFamily="34" charset="0"/>
              </a:rPr>
              <a:t>, float </a:t>
            </a:r>
            <a:r>
              <a:rPr lang="it-IT" dirty="0" err="1">
                <a:latin typeface="Arial" panose="020B0604020202020204" pitchFamily="34" charset="0"/>
                <a:cs typeface="Arial" panose="020B0604020202020204" pitchFamily="34" charset="0"/>
              </a:rPr>
              <a:t>shipping_cost</a:t>
            </a:r>
            <a:r>
              <a:rPr lang="it-IT" dirty="0">
                <a:latin typeface="Arial" panose="020B0604020202020204" pitchFamily="34" charset="0"/>
                <a:cs typeface="Arial" panose="020B0604020202020204" pitchFamily="34" charset="0"/>
              </a:rPr>
              <a:t>, List items)</a:t>
            </a:r>
          </a:p>
          <a:p>
            <a:endParaRPr lang="it-IT" dirty="0">
              <a:latin typeface="Arial" panose="020B0604020202020204" pitchFamily="34" charset="0"/>
              <a:cs typeface="Arial" panose="020B0604020202020204" pitchFamily="34" charset="0"/>
            </a:endParaRPr>
          </a:p>
          <a:p>
            <a:pPr marL="0" indent="0">
              <a:buNone/>
            </a:pPr>
            <a:r>
              <a:rPr lang="it-IT" dirty="0" err="1">
                <a:latin typeface="Arial" panose="020B0604020202020204" pitchFamily="34" charset="0"/>
                <a:cs typeface="Arial" panose="020B0604020202020204" pitchFamily="34" charset="0"/>
              </a:rPr>
              <a:t>ViewDAO</a:t>
            </a:r>
            <a:r>
              <a:rPr lang="it-IT" dirty="0">
                <a:latin typeface="Arial" panose="020B0604020202020204" pitchFamily="34" charset="0"/>
                <a:cs typeface="Arial" panose="020B0604020202020204" pitchFamily="34" charset="0"/>
              </a:rPr>
              <a:t> </a:t>
            </a:r>
          </a:p>
          <a:p>
            <a:pPr lvl="1"/>
            <a:r>
              <a:rPr lang="it-IT" dirty="0" err="1">
                <a:latin typeface="Arial" panose="020B0604020202020204" pitchFamily="34" charset="0"/>
                <a:cs typeface="Arial" panose="020B0604020202020204" pitchFamily="34" charset="0"/>
              </a:rPr>
              <a:t>createOneViewByUserIdAndItemId</a:t>
            </a:r>
            <a:r>
              <a:rPr lang="it-IT" dirty="0">
                <a:latin typeface="Arial" panose="020B0604020202020204" pitchFamily="34" charset="0"/>
                <a:cs typeface="Arial" panose="020B0604020202020204" pitchFamily="34" charset="0"/>
              </a:rPr>
              <a:t> (</a:t>
            </a:r>
            <a:r>
              <a:rPr lang="it-IT" dirty="0" err="1">
                <a:latin typeface="Arial" panose="020B0604020202020204" pitchFamily="34" charset="0"/>
                <a:cs typeface="Arial" panose="020B0604020202020204" pitchFamily="34" charset="0"/>
              </a:rPr>
              <a:t>int</a:t>
            </a:r>
            <a:r>
              <a:rPr lang="it-IT" dirty="0">
                <a:latin typeface="Arial" panose="020B0604020202020204" pitchFamily="34" charset="0"/>
                <a:cs typeface="Arial" panose="020B0604020202020204" pitchFamily="34" charset="0"/>
              </a:rPr>
              <a:t> </a:t>
            </a:r>
            <a:r>
              <a:rPr lang="it-IT" dirty="0" err="1">
                <a:latin typeface="Arial" panose="020B0604020202020204" pitchFamily="34" charset="0"/>
                <a:cs typeface="Arial" panose="020B0604020202020204" pitchFamily="34" charset="0"/>
              </a:rPr>
              <a:t>userId</a:t>
            </a:r>
            <a:r>
              <a:rPr lang="it-IT" dirty="0">
                <a:latin typeface="Arial" panose="020B0604020202020204" pitchFamily="34" charset="0"/>
                <a:cs typeface="Arial" panose="020B0604020202020204" pitchFamily="34" charset="0"/>
              </a:rPr>
              <a:t>, </a:t>
            </a:r>
            <a:r>
              <a:rPr lang="it-IT" dirty="0" err="1">
                <a:latin typeface="Arial" panose="020B0604020202020204" pitchFamily="34" charset="0"/>
                <a:cs typeface="Arial" panose="020B0604020202020204" pitchFamily="34" charset="0"/>
              </a:rPr>
              <a:t>int</a:t>
            </a:r>
            <a:r>
              <a:rPr lang="it-IT" dirty="0">
                <a:latin typeface="Arial" panose="020B0604020202020204" pitchFamily="34" charset="0"/>
                <a:cs typeface="Arial" panose="020B0604020202020204" pitchFamily="34" charset="0"/>
              </a:rPr>
              <a:t> </a:t>
            </a:r>
            <a:r>
              <a:rPr lang="it-IT" dirty="0" err="1">
                <a:latin typeface="Arial" panose="020B0604020202020204" pitchFamily="34" charset="0"/>
                <a:cs typeface="Arial" panose="020B0604020202020204" pitchFamily="34" charset="0"/>
              </a:rPr>
              <a:t>itemId</a:t>
            </a:r>
            <a:r>
              <a:rPr lang="it-IT" dirty="0">
                <a:latin typeface="Arial" panose="020B0604020202020204" pitchFamily="34" charset="0"/>
                <a:cs typeface="Arial" panose="020B0604020202020204" pitchFamily="34" charset="0"/>
              </a:rPr>
              <a:t>) </a:t>
            </a:r>
          </a:p>
          <a:p>
            <a:pPr marL="0" indent="0">
              <a:buNone/>
            </a:pPr>
            <a:endParaRPr lang="it-IT" dirty="0">
              <a:latin typeface="Arial" panose="020B0604020202020204" pitchFamily="34" charset="0"/>
              <a:cs typeface="Arial" panose="020B0604020202020204" pitchFamily="34" charset="0"/>
            </a:endParaRPr>
          </a:p>
          <a:p>
            <a:pPr marL="0" indent="0">
              <a:buNone/>
            </a:pPr>
            <a:r>
              <a:rPr lang="it-IT" dirty="0" err="1">
                <a:latin typeface="Arial" panose="020B0604020202020204" pitchFamily="34" charset="0"/>
                <a:cs typeface="Arial" panose="020B0604020202020204" pitchFamily="34" charset="0"/>
              </a:rPr>
              <a:t>VendorDAO</a:t>
            </a:r>
            <a:r>
              <a:rPr lang="it-IT" dirty="0">
                <a:latin typeface="Arial" panose="020B0604020202020204" pitchFamily="34" charset="0"/>
                <a:cs typeface="Arial" panose="020B0604020202020204" pitchFamily="34" charset="0"/>
              </a:rPr>
              <a:t> </a:t>
            </a:r>
          </a:p>
          <a:p>
            <a:pPr lvl="1"/>
            <a:r>
              <a:rPr lang="it-IT" dirty="0" err="1">
                <a:latin typeface="Arial" panose="020B0604020202020204" pitchFamily="34" charset="0"/>
                <a:cs typeface="Arial" panose="020B0604020202020204" pitchFamily="34" charset="0"/>
              </a:rPr>
              <a:t>findManyByVendorsId</a:t>
            </a:r>
            <a:r>
              <a:rPr lang="it-IT" dirty="0">
                <a:latin typeface="Arial" panose="020B0604020202020204" pitchFamily="34" charset="0"/>
                <a:cs typeface="Arial" panose="020B0604020202020204" pitchFamily="34" charset="0"/>
              </a:rPr>
              <a:t> (List </a:t>
            </a:r>
            <a:r>
              <a:rPr lang="it-IT" dirty="0" err="1">
                <a:latin typeface="Arial" panose="020B0604020202020204" pitchFamily="34" charset="0"/>
                <a:cs typeface="Arial" panose="020B0604020202020204" pitchFamily="34" charset="0"/>
              </a:rPr>
              <a:t>vendorIDs</a:t>
            </a:r>
            <a:r>
              <a:rPr lang="it-IT" dirty="0">
                <a:latin typeface="Arial" panose="020B0604020202020204" pitchFamily="34" charset="0"/>
                <a:cs typeface="Arial" panose="020B0604020202020204" pitchFamily="34" charset="0"/>
              </a:rPr>
              <a:t>)</a:t>
            </a:r>
          </a:p>
          <a:p>
            <a:pPr lvl="1"/>
            <a:r>
              <a:rPr lang="it-IT" dirty="0" err="1">
                <a:latin typeface="Arial" panose="020B0604020202020204" pitchFamily="34" charset="0"/>
                <a:cs typeface="Arial" panose="020B0604020202020204" pitchFamily="34" charset="0"/>
              </a:rPr>
              <a:t>fineOneByVendorId</a:t>
            </a:r>
            <a:r>
              <a:rPr lang="it-IT" dirty="0">
                <a:latin typeface="Arial" panose="020B0604020202020204" pitchFamily="34" charset="0"/>
                <a:cs typeface="Arial" panose="020B0604020202020204" pitchFamily="34" charset="0"/>
              </a:rPr>
              <a:t> (</a:t>
            </a:r>
            <a:r>
              <a:rPr lang="it-IT" dirty="0" err="1">
                <a:latin typeface="Arial" panose="020B0604020202020204" pitchFamily="34" charset="0"/>
                <a:cs typeface="Arial" panose="020B0604020202020204" pitchFamily="34" charset="0"/>
              </a:rPr>
              <a:t>Integer</a:t>
            </a:r>
            <a:r>
              <a:rPr lang="it-IT" dirty="0">
                <a:latin typeface="Arial" panose="020B0604020202020204" pitchFamily="34" charset="0"/>
                <a:cs typeface="Arial" panose="020B0604020202020204" pitchFamily="34" charset="0"/>
              </a:rPr>
              <a:t> </a:t>
            </a:r>
            <a:r>
              <a:rPr lang="it-IT" dirty="0" err="1">
                <a:latin typeface="Arial" panose="020B0604020202020204" pitchFamily="34" charset="0"/>
                <a:cs typeface="Arial" panose="020B0604020202020204" pitchFamily="34" charset="0"/>
              </a:rPr>
              <a:t>vendorId</a:t>
            </a:r>
            <a:r>
              <a:rPr lang="it-IT" dirty="0">
                <a:latin typeface="Arial" panose="020B0604020202020204" pitchFamily="34" charset="0"/>
                <a:cs typeface="Arial" panose="020B0604020202020204" pitchFamily="34" charset="0"/>
              </a:rPr>
              <a:t>)</a:t>
            </a:r>
          </a:p>
          <a:p>
            <a:pPr marL="0" indent="0">
              <a:buNone/>
            </a:pPr>
            <a:endParaRPr lang="it-IT" dirty="0">
              <a:latin typeface="Arial" panose="020B0604020202020204" pitchFamily="34" charset="0"/>
              <a:cs typeface="Arial" panose="020B0604020202020204" pitchFamily="34" charset="0"/>
            </a:endParaRPr>
          </a:p>
          <a:p>
            <a:pPr marL="0" indent="0">
              <a:buNone/>
            </a:pPr>
            <a:r>
              <a:rPr lang="it-IT" dirty="0">
                <a:latin typeface="Arial" panose="020B0604020202020204" pitchFamily="34" charset="0"/>
                <a:cs typeface="Arial" panose="020B0604020202020204" pitchFamily="34" charset="0"/>
              </a:rPr>
              <a:t> </a:t>
            </a:r>
            <a:r>
              <a:rPr lang="it-IT" dirty="0" err="1">
                <a:latin typeface="Arial" panose="020B0604020202020204" pitchFamily="34" charset="0"/>
                <a:cs typeface="Arial" panose="020B0604020202020204" pitchFamily="34" charset="0"/>
              </a:rPr>
              <a:t>PriceDAO</a:t>
            </a:r>
            <a:r>
              <a:rPr lang="it-IT" dirty="0">
                <a:latin typeface="Arial" panose="020B0604020202020204" pitchFamily="34" charset="0"/>
                <a:cs typeface="Arial" panose="020B0604020202020204" pitchFamily="34" charset="0"/>
              </a:rPr>
              <a:t> </a:t>
            </a:r>
          </a:p>
          <a:p>
            <a:pPr lvl="1"/>
            <a:r>
              <a:rPr lang="it-IT" dirty="0" err="1">
                <a:latin typeface="Arial" panose="020B0604020202020204" pitchFamily="34" charset="0"/>
                <a:cs typeface="Arial" panose="020B0604020202020204" pitchFamily="34" charset="0"/>
              </a:rPr>
              <a:t>findManyByItemsID</a:t>
            </a:r>
            <a:r>
              <a:rPr lang="it-IT" dirty="0">
                <a:latin typeface="Arial" panose="020B0604020202020204" pitchFamily="34" charset="0"/>
                <a:cs typeface="Arial" panose="020B0604020202020204" pitchFamily="34" charset="0"/>
              </a:rPr>
              <a:t> (List items)</a:t>
            </a:r>
          </a:p>
          <a:p>
            <a:pPr lvl="1"/>
            <a:r>
              <a:rPr lang="it-IT" dirty="0" err="1">
                <a:latin typeface="Arial" panose="020B0604020202020204" pitchFamily="34" charset="0"/>
                <a:cs typeface="Arial" panose="020B0604020202020204" pitchFamily="34" charset="0"/>
              </a:rPr>
              <a:t>findLowerPriceByItemId</a:t>
            </a:r>
            <a:r>
              <a:rPr lang="it-IT" dirty="0">
                <a:latin typeface="Arial" panose="020B0604020202020204" pitchFamily="34" charset="0"/>
                <a:cs typeface="Arial" panose="020B0604020202020204" pitchFamily="34" charset="0"/>
              </a:rPr>
              <a:t> (</a:t>
            </a:r>
            <a:r>
              <a:rPr lang="it-IT" dirty="0" err="1">
                <a:latin typeface="Arial" panose="020B0604020202020204" pitchFamily="34" charset="0"/>
                <a:cs typeface="Arial" panose="020B0604020202020204" pitchFamily="34" charset="0"/>
              </a:rPr>
              <a:t>ArrayList</a:t>
            </a:r>
            <a:r>
              <a:rPr lang="it-IT" dirty="0">
                <a:latin typeface="Arial" panose="020B0604020202020204" pitchFamily="34" charset="0"/>
                <a:cs typeface="Arial" panose="020B0604020202020204" pitchFamily="34" charset="0"/>
              </a:rPr>
              <a:t> items) </a:t>
            </a:r>
          </a:p>
          <a:p>
            <a:pPr lvl="1"/>
            <a:r>
              <a:rPr lang="it-IT" dirty="0" err="1">
                <a:latin typeface="Arial" panose="020B0604020202020204" pitchFamily="34" charset="0"/>
                <a:cs typeface="Arial" panose="020B0604020202020204" pitchFamily="34" charset="0"/>
              </a:rPr>
              <a:t>findManyForEachItemId</a:t>
            </a:r>
            <a:r>
              <a:rPr lang="it-IT" dirty="0">
                <a:latin typeface="Arial" panose="020B0604020202020204" pitchFamily="34" charset="0"/>
                <a:cs typeface="Arial" panose="020B0604020202020204" pitchFamily="34" charset="0"/>
              </a:rPr>
              <a:t> (List </a:t>
            </a:r>
            <a:r>
              <a:rPr lang="it-IT" dirty="0" err="1">
                <a:latin typeface="Arial" panose="020B0604020202020204" pitchFamily="34" charset="0"/>
                <a:cs typeface="Arial" panose="020B0604020202020204" pitchFamily="34" charset="0"/>
              </a:rPr>
              <a:t>itemsIDs</a:t>
            </a:r>
            <a:r>
              <a:rPr lang="it-IT" dirty="0">
                <a:latin typeface="Arial" panose="020B0604020202020204" pitchFamily="34" charset="0"/>
                <a:cs typeface="Arial" panose="020B0604020202020204" pitchFamily="34" charset="0"/>
              </a:rPr>
              <a:t>)</a:t>
            </a:r>
          </a:p>
        </p:txBody>
      </p:sp>
      <p:sp>
        <p:nvSpPr>
          <p:cNvPr id="4" name="Segnaposto numero diapositiva 3">
            <a:extLst>
              <a:ext uri="{FF2B5EF4-FFF2-40B4-BE49-F238E27FC236}">
                <a16:creationId xmlns:a16="http://schemas.microsoft.com/office/drawing/2014/main" id="{67F0452D-81BF-4E66-AF32-F79E09B31EBB}"/>
              </a:ext>
            </a:extLst>
          </p:cNvPr>
          <p:cNvSpPr>
            <a:spLocks noGrp="1"/>
          </p:cNvSpPr>
          <p:nvPr>
            <p:ph type="sldNum" sz="quarter" idx="12"/>
          </p:nvPr>
        </p:nvSpPr>
        <p:spPr/>
        <p:txBody>
          <a:bodyPr/>
          <a:lstStyle/>
          <a:p>
            <a:fld id="{2496E117-2816-458B-861B-BD913AC898D8}" type="slidenum">
              <a:rPr lang="it-IT" smtClean="0"/>
              <a:t>24</a:t>
            </a:fld>
            <a:endParaRPr lang="it-IT"/>
          </a:p>
        </p:txBody>
      </p:sp>
    </p:spTree>
    <p:extLst>
      <p:ext uri="{BB962C8B-B14F-4D97-AF65-F5344CB8AC3E}">
        <p14:creationId xmlns:p14="http://schemas.microsoft.com/office/powerpoint/2010/main" val="28864093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F94461B-F5C8-4552-878F-BA385C4A8495}"/>
              </a:ext>
            </a:extLst>
          </p:cNvPr>
          <p:cNvSpPr>
            <a:spLocks noGrp="1"/>
          </p:cNvSpPr>
          <p:nvPr>
            <p:ph type="title"/>
          </p:nvPr>
        </p:nvSpPr>
        <p:spPr/>
        <p:txBody>
          <a:bodyPr>
            <a:normAutofit/>
          </a:bodyPr>
          <a:lstStyle/>
          <a:p>
            <a:r>
              <a:rPr lang="it-IT" sz="3600" b="1" dirty="0">
                <a:latin typeface="Arial" panose="020B0604020202020204" pitchFamily="34" charset="0"/>
                <a:cs typeface="Arial" panose="020B0604020202020204" pitchFamily="34" charset="0"/>
              </a:rPr>
              <a:t>Componenti </a:t>
            </a:r>
            <a:r>
              <a:rPr lang="it-IT" sz="3600" dirty="0">
                <a:latin typeface="Arial" panose="020B0604020202020204" pitchFamily="34" charset="0"/>
                <a:cs typeface="Arial" panose="020B0604020202020204" pitchFamily="34" charset="0"/>
              </a:rPr>
              <a:t>– Controllers (</a:t>
            </a:r>
            <a:r>
              <a:rPr lang="it-IT" sz="3600" dirty="0" err="1">
                <a:latin typeface="Arial" panose="020B0604020202020204" pitchFamily="34" charset="0"/>
                <a:cs typeface="Arial" panose="020B0604020202020204" pitchFamily="34" charset="0"/>
              </a:rPr>
              <a:t>servlets</a:t>
            </a:r>
            <a:r>
              <a:rPr lang="it-IT" sz="3600" dirty="0">
                <a:latin typeface="Arial" panose="020B0604020202020204" pitchFamily="34" charset="0"/>
                <a:cs typeface="Arial" panose="020B0604020202020204" pitchFamily="34" charset="0"/>
              </a:rPr>
              <a:t>) </a:t>
            </a:r>
          </a:p>
        </p:txBody>
      </p:sp>
      <p:sp>
        <p:nvSpPr>
          <p:cNvPr id="3" name="Segnaposto contenuto 2">
            <a:extLst>
              <a:ext uri="{FF2B5EF4-FFF2-40B4-BE49-F238E27FC236}">
                <a16:creationId xmlns:a16="http://schemas.microsoft.com/office/drawing/2014/main" id="{9964ED60-4162-4FF8-A2AB-8CAF75EC9B9C}"/>
              </a:ext>
            </a:extLst>
          </p:cNvPr>
          <p:cNvSpPr>
            <a:spLocks noGrp="1"/>
          </p:cNvSpPr>
          <p:nvPr>
            <p:ph idx="1"/>
          </p:nvPr>
        </p:nvSpPr>
        <p:spPr/>
        <p:txBody>
          <a:bodyPr>
            <a:normAutofit lnSpcReduction="10000"/>
          </a:bodyPr>
          <a:lstStyle/>
          <a:p>
            <a:r>
              <a:rPr lang="it-IT" sz="2400" dirty="0" err="1">
                <a:latin typeface="Arial" panose="020B0604020202020204" pitchFamily="34" charset="0"/>
                <a:cs typeface="Arial" panose="020B0604020202020204" pitchFamily="34" charset="0"/>
              </a:rPr>
              <a:t>doLogin</a:t>
            </a:r>
            <a:r>
              <a:rPr lang="it-IT" sz="2400" dirty="0">
                <a:latin typeface="Arial" panose="020B0604020202020204" pitchFamily="34" charset="0"/>
                <a:cs typeface="Arial" panose="020B0604020202020204" pitchFamily="34" charset="0"/>
              </a:rPr>
              <a:t> </a:t>
            </a:r>
          </a:p>
          <a:p>
            <a:r>
              <a:rPr lang="it-IT" sz="2400" dirty="0" err="1">
                <a:latin typeface="Arial" panose="020B0604020202020204" pitchFamily="34" charset="0"/>
                <a:cs typeface="Arial" panose="020B0604020202020204" pitchFamily="34" charset="0"/>
              </a:rPr>
              <a:t>doLogout</a:t>
            </a:r>
            <a:r>
              <a:rPr lang="it-IT" sz="2400" dirty="0">
                <a:latin typeface="Arial" panose="020B0604020202020204" pitchFamily="34" charset="0"/>
                <a:cs typeface="Arial" panose="020B0604020202020204" pitchFamily="34" charset="0"/>
              </a:rPr>
              <a:t> </a:t>
            </a:r>
          </a:p>
          <a:p>
            <a:r>
              <a:rPr lang="it-IT" sz="2400" dirty="0" err="1">
                <a:latin typeface="Arial" panose="020B0604020202020204" pitchFamily="34" charset="0"/>
                <a:cs typeface="Arial" panose="020B0604020202020204" pitchFamily="34" charset="0"/>
              </a:rPr>
              <a:t>doRegister</a:t>
            </a:r>
            <a:r>
              <a:rPr lang="it-IT" sz="2400" dirty="0">
                <a:latin typeface="Arial" panose="020B0604020202020204" pitchFamily="34" charset="0"/>
                <a:cs typeface="Arial" panose="020B0604020202020204" pitchFamily="34" charset="0"/>
              </a:rPr>
              <a:t> </a:t>
            </a:r>
          </a:p>
          <a:p>
            <a:r>
              <a:rPr lang="it-IT" sz="2400" dirty="0" err="1">
                <a:latin typeface="Arial" panose="020B0604020202020204" pitchFamily="34" charset="0"/>
                <a:cs typeface="Arial" panose="020B0604020202020204" pitchFamily="34" charset="0"/>
              </a:rPr>
              <a:t>goHome</a:t>
            </a:r>
            <a:r>
              <a:rPr lang="it-IT" sz="2400" dirty="0">
                <a:latin typeface="Arial" panose="020B0604020202020204" pitchFamily="34" charset="0"/>
                <a:cs typeface="Arial" panose="020B0604020202020204" pitchFamily="34" charset="0"/>
              </a:rPr>
              <a:t> </a:t>
            </a:r>
          </a:p>
          <a:p>
            <a:r>
              <a:rPr lang="it-IT" sz="2400" dirty="0" err="1">
                <a:latin typeface="Arial" panose="020B0604020202020204" pitchFamily="34" charset="0"/>
                <a:cs typeface="Arial" panose="020B0604020202020204" pitchFamily="34" charset="0"/>
              </a:rPr>
              <a:t>doSearch</a:t>
            </a:r>
            <a:r>
              <a:rPr lang="it-IT" sz="2400" dirty="0">
                <a:latin typeface="Arial" panose="020B0604020202020204" pitchFamily="34" charset="0"/>
                <a:cs typeface="Arial" panose="020B0604020202020204" pitchFamily="34" charset="0"/>
              </a:rPr>
              <a:t> </a:t>
            </a:r>
          </a:p>
          <a:p>
            <a:r>
              <a:rPr lang="it-IT" sz="2400" dirty="0" err="1">
                <a:latin typeface="Arial" panose="020B0604020202020204" pitchFamily="34" charset="0"/>
                <a:cs typeface="Arial" panose="020B0604020202020204" pitchFamily="34" charset="0"/>
              </a:rPr>
              <a:t>doView</a:t>
            </a:r>
            <a:r>
              <a:rPr lang="it-IT" sz="2400" dirty="0">
                <a:latin typeface="Arial" panose="020B0604020202020204" pitchFamily="34" charset="0"/>
                <a:cs typeface="Arial" panose="020B0604020202020204" pitchFamily="34" charset="0"/>
              </a:rPr>
              <a:t> </a:t>
            </a:r>
          </a:p>
          <a:p>
            <a:r>
              <a:rPr lang="it-IT" sz="2400" dirty="0" err="1">
                <a:latin typeface="Arial" panose="020B0604020202020204" pitchFamily="34" charset="0"/>
                <a:cs typeface="Arial" panose="020B0604020202020204" pitchFamily="34" charset="0"/>
              </a:rPr>
              <a:t>doAddCart</a:t>
            </a:r>
            <a:r>
              <a:rPr lang="it-IT" sz="2400" dirty="0">
                <a:latin typeface="Arial" panose="020B0604020202020204" pitchFamily="34" charset="0"/>
                <a:cs typeface="Arial" panose="020B0604020202020204" pitchFamily="34" charset="0"/>
              </a:rPr>
              <a:t> </a:t>
            </a:r>
          </a:p>
          <a:p>
            <a:r>
              <a:rPr lang="it-IT" sz="2400" dirty="0" err="1">
                <a:latin typeface="Arial" panose="020B0604020202020204" pitchFamily="34" charset="0"/>
                <a:cs typeface="Arial" panose="020B0604020202020204" pitchFamily="34" charset="0"/>
              </a:rPr>
              <a:t>goCart</a:t>
            </a:r>
            <a:r>
              <a:rPr lang="it-IT" sz="2400" dirty="0">
                <a:latin typeface="Arial" panose="020B0604020202020204" pitchFamily="34" charset="0"/>
                <a:cs typeface="Arial" panose="020B0604020202020204" pitchFamily="34" charset="0"/>
              </a:rPr>
              <a:t> </a:t>
            </a:r>
          </a:p>
          <a:p>
            <a:r>
              <a:rPr lang="it-IT" sz="2400" dirty="0" err="1">
                <a:latin typeface="Arial" panose="020B0604020202020204" pitchFamily="34" charset="0"/>
                <a:cs typeface="Arial" panose="020B0604020202020204" pitchFamily="34" charset="0"/>
              </a:rPr>
              <a:t>doOrder</a:t>
            </a:r>
            <a:r>
              <a:rPr lang="it-IT" sz="2400" dirty="0">
                <a:latin typeface="Arial" panose="020B0604020202020204" pitchFamily="34" charset="0"/>
                <a:cs typeface="Arial" panose="020B0604020202020204" pitchFamily="34" charset="0"/>
              </a:rPr>
              <a:t> </a:t>
            </a:r>
          </a:p>
          <a:p>
            <a:r>
              <a:rPr lang="it-IT" sz="2400" dirty="0" err="1">
                <a:latin typeface="Arial" panose="020B0604020202020204" pitchFamily="34" charset="0"/>
                <a:cs typeface="Arial" panose="020B0604020202020204" pitchFamily="34" charset="0"/>
              </a:rPr>
              <a:t>goOrders</a:t>
            </a:r>
            <a:endParaRPr lang="it-IT" sz="2400" dirty="0">
              <a:latin typeface="Arial" panose="020B0604020202020204" pitchFamily="34" charset="0"/>
              <a:cs typeface="Arial" panose="020B0604020202020204" pitchFamily="34" charset="0"/>
            </a:endParaRPr>
          </a:p>
        </p:txBody>
      </p:sp>
      <p:sp>
        <p:nvSpPr>
          <p:cNvPr id="4" name="Segnaposto numero diapositiva 3">
            <a:extLst>
              <a:ext uri="{FF2B5EF4-FFF2-40B4-BE49-F238E27FC236}">
                <a16:creationId xmlns:a16="http://schemas.microsoft.com/office/drawing/2014/main" id="{7AC05103-3EEF-4BFC-A3AA-05F20842AEE4}"/>
              </a:ext>
            </a:extLst>
          </p:cNvPr>
          <p:cNvSpPr>
            <a:spLocks noGrp="1"/>
          </p:cNvSpPr>
          <p:nvPr>
            <p:ph type="sldNum" sz="quarter" idx="12"/>
          </p:nvPr>
        </p:nvSpPr>
        <p:spPr/>
        <p:txBody>
          <a:bodyPr/>
          <a:lstStyle/>
          <a:p>
            <a:fld id="{2496E117-2816-458B-861B-BD913AC898D8}" type="slidenum">
              <a:rPr lang="it-IT" smtClean="0"/>
              <a:t>25</a:t>
            </a:fld>
            <a:endParaRPr lang="it-IT"/>
          </a:p>
        </p:txBody>
      </p:sp>
    </p:spTree>
    <p:extLst>
      <p:ext uri="{BB962C8B-B14F-4D97-AF65-F5344CB8AC3E}">
        <p14:creationId xmlns:p14="http://schemas.microsoft.com/office/powerpoint/2010/main" val="3357848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F94461B-F5C8-4552-878F-BA385C4A8495}"/>
              </a:ext>
            </a:extLst>
          </p:cNvPr>
          <p:cNvSpPr>
            <a:spLocks noGrp="1"/>
          </p:cNvSpPr>
          <p:nvPr>
            <p:ph type="title"/>
          </p:nvPr>
        </p:nvSpPr>
        <p:spPr/>
        <p:txBody>
          <a:bodyPr>
            <a:normAutofit/>
          </a:bodyPr>
          <a:lstStyle/>
          <a:p>
            <a:r>
              <a:rPr lang="it-IT" sz="3600" b="1" dirty="0">
                <a:latin typeface="Arial" panose="020B0604020202020204" pitchFamily="34" charset="0"/>
                <a:cs typeface="Arial" panose="020B0604020202020204" pitchFamily="34" charset="0"/>
              </a:rPr>
              <a:t>Componenti </a:t>
            </a:r>
            <a:r>
              <a:rPr lang="it-IT" sz="3600" dirty="0">
                <a:latin typeface="Arial" panose="020B0604020202020204" pitchFamily="34" charset="0"/>
                <a:cs typeface="Arial" panose="020B0604020202020204" pitchFamily="34" charset="0"/>
              </a:rPr>
              <a:t>– </a:t>
            </a:r>
            <a:r>
              <a:rPr lang="en-US" sz="3600" dirty="0">
                <a:latin typeface="Arial" panose="020B0604020202020204" pitchFamily="34" charset="0"/>
                <a:cs typeface="Arial" panose="020B0604020202020204" pitchFamily="34" charset="0"/>
              </a:rPr>
              <a:t>Exceptions</a:t>
            </a:r>
            <a:endParaRPr lang="it-IT" sz="3600" dirty="0">
              <a:latin typeface="Arial" panose="020B0604020202020204" pitchFamily="34" charset="0"/>
              <a:cs typeface="Arial" panose="020B0604020202020204" pitchFamily="34" charset="0"/>
            </a:endParaRPr>
          </a:p>
        </p:txBody>
      </p:sp>
      <p:sp>
        <p:nvSpPr>
          <p:cNvPr id="3" name="Segnaposto contenuto 2">
            <a:extLst>
              <a:ext uri="{FF2B5EF4-FFF2-40B4-BE49-F238E27FC236}">
                <a16:creationId xmlns:a16="http://schemas.microsoft.com/office/drawing/2014/main" id="{9964ED60-4162-4FF8-A2AB-8CAF75EC9B9C}"/>
              </a:ext>
            </a:extLst>
          </p:cNvPr>
          <p:cNvSpPr>
            <a:spLocks noGrp="1"/>
          </p:cNvSpPr>
          <p:nvPr>
            <p:ph idx="1"/>
          </p:nvPr>
        </p:nvSpPr>
        <p:spPr/>
        <p:txBody>
          <a:bodyPr>
            <a:normAutofit/>
          </a:bodyPr>
          <a:lstStyle/>
          <a:p>
            <a:r>
              <a:rPr lang="it-IT" dirty="0" err="1">
                <a:latin typeface="Arial" panose="020B0604020202020204" pitchFamily="34" charset="0"/>
                <a:cs typeface="Arial" panose="020B0604020202020204" pitchFamily="34" charset="0"/>
              </a:rPr>
              <a:t>DatabaseException</a:t>
            </a:r>
            <a:endParaRPr lang="it-IT" dirty="0">
              <a:latin typeface="Arial" panose="020B0604020202020204" pitchFamily="34" charset="0"/>
              <a:cs typeface="Arial" panose="020B0604020202020204" pitchFamily="34" charset="0"/>
            </a:endParaRPr>
          </a:p>
        </p:txBody>
      </p:sp>
      <p:sp>
        <p:nvSpPr>
          <p:cNvPr id="4" name="Segnaposto numero diapositiva 3">
            <a:extLst>
              <a:ext uri="{FF2B5EF4-FFF2-40B4-BE49-F238E27FC236}">
                <a16:creationId xmlns:a16="http://schemas.microsoft.com/office/drawing/2014/main" id="{A2503F83-8570-4F1B-9E4C-8CBDFA25F836}"/>
              </a:ext>
            </a:extLst>
          </p:cNvPr>
          <p:cNvSpPr>
            <a:spLocks noGrp="1"/>
          </p:cNvSpPr>
          <p:nvPr>
            <p:ph type="sldNum" sz="quarter" idx="12"/>
          </p:nvPr>
        </p:nvSpPr>
        <p:spPr/>
        <p:txBody>
          <a:bodyPr/>
          <a:lstStyle/>
          <a:p>
            <a:fld id="{2496E117-2816-458B-861B-BD913AC898D8}" type="slidenum">
              <a:rPr lang="it-IT" smtClean="0"/>
              <a:t>26</a:t>
            </a:fld>
            <a:endParaRPr lang="it-IT"/>
          </a:p>
        </p:txBody>
      </p:sp>
    </p:spTree>
    <p:extLst>
      <p:ext uri="{BB962C8B-B14F-4D97-AF65-F5344CB8AC3E}">
        <p14:creationId xmlns:p14="http://schemas.microsoft.com/office/powerpoint/2010/main" val="15662120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F94461B-F5C8-4552-878F-BA385C4A8495}"/>
              </a:ext>
            </a:extLst>
          </p:cNvPr>
          <p:cNvSpPr>
            <a:spLocks noGrp="1"/>
          </p:cNvSpPr>
          <p:nvPr>
            <p:ph type="title"/>
          </p:nvPr>
        </p:nvSpPr>
        <p:spPr/>
        <p:txBody>
          <a:bodyPr>
            <a:normAutofit/>
          </a:bodyPr>
          <a:lstStyle/>
          <a:p>
            <a:r>
              <a:rPr lang="it-IT" sz="3600" b="1" dirty="0">
                <a:latin typeface="Arial" panose="020B0604020202020204" pitchFamily="34" charset="0"/>
                <a:cs typeface="Arial" panose="020B0604020202020204" pitchFamily="34" charset="0"/>
              </a:rPr>
              <a:t>Componenti </a:t>
            </a:r>
            <a:r>
              <a:rPr lang="it-IT" sz="3600" dirty="0">
                <a:latin typeface="Arial" panose="020B0604020202020204" pitchFamily="34" charset="0"/>
                <a:cs typeface="Arial" panose="020B0604020202020204" pitchFamily="34" charset="0"/>
              </a:rPr>
              <a:t>– </a:t>
            </a:r>
            <a:r>
              <a:rPr lang="en-US" sz="3600" dirty="0" err="1">
                <a:latin typeface="Arial" panose="020B0604020202020204" pitchFamily="34" charset="0"/>
                <a:cs typeface="Arial" panose="020B0604020202020204" pitchFamily="34" charset="0"/>
              </a:rPr>
              <a:t>Filtri</a:t>
            </a:r>
            <a:endParaRPr lang="it-IT" sz="3600" dirty="0">
              <a:latin typeface="Arial" panose="020B0604020202020204" pitchFamily="34" charset="0"/>
              <a:cs typeface="Arial" panose="020B0604020202020204" pitchFamily="34" charset="0"/>
            </a:endParaRPr>
          </a:p>
        </p:txBody>
      </p:sp>
      <p:sp>
        <p:nvSpPr>
          <p:cNvPr id="3" name="Segnaposto contenuto 2">
            <a:extLst>
              <a:ext uri="{FF2B5EF4-FFF2-40B4-BE49-F238E27FC236}">
                <a16:creationId xmlns:a16="http://schemas.microsoft.com/office/drawing/2014/main" id="{9964ED60-4162-4FF8-A2AB-8CAF75EC9B9C}"/>
              </a:ext>
            </a:extLst>
          </p:cNvPr>
          <p:cNvSpPr>
            <a:spLocks noGrp="1"/>
          </p:cNvSpPr>
          <p:nvPr>
            <p:ph idx="1"/>
          </p:nvPr>
        </p:nvSpPr>
        <p:spPr/>
        <p:txBody>
          <a:bodyPr>
            <a:normAutofit/>
          </a:bodyPr>
          <a:lstStyle/>
          <a:p>
            <a:r>
              <a:rPr lang="it-IT" dirty="0" err="1">
                <a:latin typeface="Arial" panose="020B0604020202020204" pitchFamily="34" charset="0"/>
                <a:cs typeface="Arial" panose="020B0604020202020204" pitchFamily="34" charset="0"/>
              </a:rPr>
              <a:t>QueryFilter</a:t>
            </a:r>
            <a:endParaRPr lang="it-IT" dirty="0">
              <a:latin typeface="Arial" panose="020B0604020202020204" pitchFamily="34" charset="0"/>
              <a:cs typeface="Arial" panose="020B0604020202020204" pitchFamily="34" charset="0"/>
            </a:endParaRPr>
          </a:p>
        </p:txBody>
      </p:sp>
      <p:sp>
        <p:nvSpPr>
          <p:cNvPr id="4" name="Segnaposto numero diapositiva 3">
            <a:extLst>
              <a:ext uri="{FF2B5EF4-FFF2-40B4-BE49-F238E27FC236}">
                <a16:creationId xmlns:a16="http://schemas.microsoft.com/office/drawing/2014/main" id="{124DE818-FD76-4D95-BC9F-E3BB51702110}"/>
              </a:ext>
            </a:extLst>
          </p:cNvPr>
          <p:cNvSpPr>
            <a:spLocks noGrp="1"/>
          </p:cNvSpPr>
          <p:nvPr>
            <p:ph type="sldNum" sz="quarter" idx="12"/>
          </p:nvPr>
        </p:nvSpPr>
        <p:spPr/>
        <p:txBody>
          <a:bodyPr/>
          <a:lstStyle/>
          <a:p>
            <a:fld id="{2496E117-2816-458B-861B-BD913AC898D8}" type="slidenum">
              <a:rPr lang="it-IT" smtClean="0"/>
              <a:t>27</a:t>
            </a:fld>
            <a:endParaRPr lang="it-IT"/>
          </a:p>
        </p:txBody>
      </p:sp>
    </p:spTree>
    <p:extLst>
      <p:ext uri="{BB962C8B-B14F-4D97-AF65-F5344CB8AC3E}">
        <p14:creationId xmlns:p14="http://schemas.microsoft.com/office/powerpoint/2010/main" val="1981115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F94461B-F5C8-4552-878F-BA385C4A8495}"/>
              </a:ext>
            </a:extLst>
          </p:cNvPr>
          <p:cNvSpPr>
            <a:spLocks noGrp="1"/>
          </p:cNvSpPr>
          <p:nvPr>
            <p:ph type="title"/>
          </p:nvPr>
        </p:nvSpPr>
        <p:spPr/>
        <p:txBody>
          <a:bodyPr>
            <a:normAutofit/>
          </a:bodyPr>
          <a:lstStyle/>
          <a:p>
            <a:r>
              <a:rPr lang="it-IT" sz="3600" b="1" dirty="0">
                <a:latin typeface="Arial" panose="020B0604020202020204" pitchFamily="34" charset="0"/>
                <a:cs typeface="Arial" panose="020B0604020202020204" pitchFamily="34" charset="0"/>
              </a:rPr>
              <a:t>Componenti </a:t>
            </a:r>
            <a:r>
              <a:rPr lang="it-IT" sz="3600" dirty="0">
                <a:latin typeface="Arial" panose="020B0604020202020204" pitchFamily="34" charset="0"/>
                <a:cs typeface="Arial" panose="020B0604020202020204" pitchFamily="34" charset="0"/>
              </a:rPr>
              <a:t>– </a:t>
            </a:r>
            <a:r>
              <a:rPr lang="en-US" sz="3600" dirty="0">
                <a:latin typeface="Arial" panose="020B0604020202020204" pitchFamily="34" charset="0"/>
                <a:cs typeface="Arial" panose="020B0604020202020204" pitchFamily="34" charset="0"/>
              </a:rPr>
              <a:t>Utils</a:t>
            </a:r>
            <a:endParaRPr lang="it-IT" sz="3600" dirty="0">
              <a:latin typeface="Arial" panose="020B0604020202020204" pitchFamily="34" charset="0"/>
              <a:cs typeface="Arial" panose="020B0604020202020204" pitchFamily="34" charset="0"/>
            </a:endParaRPr>
          </a:p>
        </p:txBody>
      </p:sp>
      <p:sp>
        <p:nvSpPr>
          <p:cNvPr id="3" name="Segnaposto contenuto 2">
            <a:extLst>
              <a:ext uri="{FF2B5EF4-FFF2-40B4-BE49-F238E27FC236}">
                <a16:creationId xmlns:a16="http://schemas.microsoft.com/office/drawing/2014/main" id="{9964ED60-4162-4FF8-A2AB-8CAF75EC9B9C}"/>
              </a:ext>
            </a:extLst>
          </p:cNvPr>
          <p:cNvSpPr>
            <a:spLocks noGrp="1"/>
          </p:cNvSpPr>
          <p:nvPr>
            <p:ph idx="1"/>
          </p:nvPr>
        </p:nvSpPr>
        <p:spPr/>
        <p:txBody>
          <a:bodyPr>
            <a:normAutofit/>
          </a:bodyPr>
          <a:lstStyle/>
          <a:p>
            <a:r>
              <a:rPr lang="it-IT" dirty="0" err="1">
                <a:latin typeface="Arial" panose="020B0604020202020204" pitchFamily="34" charset="0"/>
                <a:cs typeface="Arial" panose="020B0604020202020204" pitchFamily="34" charset="0"/>
              </a:rPr>
              <a:t>AuthUtils</a:t>
            </a:r>
            <a:endParaRPr lang="it-IT" dirty="0">
              <a:latin typeface="Arial" panose="020B0604020202020204" pitchFamily="34" charset="0"/>
              <a:cs typeface="Arial" panose="020B0604020202020204" pitchFamily="34" charset="0"/>
            </a:endParaRPr>
          </a:p>
          <a:p>
            <a:r>
              <a:rPr lang="it-IT" dirty="0" err="1">
                <a:latin typeface="Arial" panose="020B0604020202020204" pitchFamily="34" charset="0"/>
                <a:cs typeface="Arial" panose="020B0604020202020204" pitchFamily="34" charset="0"/>
              </a:rPr>
              <a:t>DBConnectionProvider</a:t>
            </a:r>
            <a:endParaRPr lang="it-IT" dirty="0">
              <a:latin typeface="Arial" panose="020B0604020202020204" pitchFamily="34" charset="0"/>
              <a:cs typeface="Arial" panose="020B0604020202020204" pitchFamily="34" charset="0"/>
            </a:endParaRPr>
          </a:p>
          <a:p>
            <a:r>
              <a:rPr lang="it-IT" dirty="0" err="1">
                <a:latin typeface="Arial" panose="020B0604020202020204" pitchFamily="34" charset="0"/>
                <a:cs typeface="Arial" panose="020B0604020202020204" pitchFamily="34" charset="0"/>
              </a:rPr>
              <a:t>TemplateEngineProvider</a:t>
            </a:r>
            <a:endParaRPr lang="it-IT" dirty="0">
              <a:latin typeface="Arial" panose="020B0604020202020204" pitchFamily="34" charset="0"/>
              <a:cs typeface="Arial" panose="020B0604020202020204" pitchFamily="34" charset="0"/>
            </a:endParaRPr>
          </a:p>
          <a:p>
            <a:r>
              <a:rPr lang="it-IT" dirty="0" err="1">
                <a:latin typeface="Arial" panose="020B0604020202020204" pitchFamily="34" charset="0"/>
                <a:cs typeface="Arial" panose="020B0604020202020204" pitchFamily="34" charset="0"/>
              </a:rPr>
              <a:t>OrderUtils</a:t>
            </a:r>
            <a:endParaRPr lang="it-IT" dirty="0">
              <a:latin typeface="Arial" panose="020B0604020202020204" pitchFamily="34" charset="0"/>
              <a:cs typeface="Arial" panose="020B0604020202020204" pitchFamily="34" charset="0"/>
            </a:endParaRPr>
          </a:p>
        </p:txBody>
      </p:sp>
      <p:sp>
        <p:nvSpPr>
          <p:cNvPr id="4" name="Segnaposto numero diapositiva 3">
            <a:extLst>
              <a:ext uri="{FF2B5EF4-FFF2-40B4-BE49-F238E27FC236}">
                <a16:creationId xmlns:a16="http://schemas.microsoft.com/office/drawing/2014/main" id="{8449B7B2-D208-4071-A731-5E807F4CD7B0}"/>
              </a:ext>
            </a:extLst>
          </p:cNvPr>
          <p:cNvSpPr>
            <a:spLocks noGrp="1"/>
          </p:cNvSpPr>
          <p:nvPr>
            <p:ph type="sldNum" sz="quarter" idx="12"/>
          </p:nvPr>
        </p:nvSpPr>
        <p:spPr/>
        <p:txBody>
          <a:bodyPr/>
          <a:lstStyle/>
          <a:p>
            <a:fld id="{2496E117-2816-458B-861B-BD913AC898D8}" type="slidenum">
              <a:rPr lang="it-IT" smtClean="0"/>
              <a:t>28</a:t>
            </a:fld>
            <a:endParaRPr lang="it-IT"/>
          </a:p>
        </p:txBody>
      </p:sp>
    </p:spTree>
    <p:extLst>
      <p:ext uri="{BB962C8B-B14F-4D97-AF65-F5344CB8AC3E}">
        <p14:creationId xmlns:p14="http://schemas.microsoft.com/office/powerpoint/2010/main" val="6772879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F94461B-F5C8-4552-878F-BA385C4A8495}"/>
              </a:ext>
            </a:extLst>
          </p:cNvPr>
          <p:cNvSpPr>
            <a:spLocks noGrp="1"/>
          </p:cNvSpPr>
          <p:nvPr>
            <p:ph type="title"/>
          </p:nvPr>
        </p:nvSpPr>
        <p:spPr/>
        <p:txBody>
          <a:bodyPr>
            <a:normAutofit/>
          </a:bodyPr>
          <a:lstStyle/>
          <a:p>
            <a:r>
              <a:rPr lang="it-IT" sz="3600" b="1" dirty="0">
                <a:latin typeface="Arial" panose="020B0604020202020204" pitchFamily="34" charset="0"/>
                <a:cs typeface="Arial" panose="020B0604020202020204" pitchFamily="34" charset="0"/>
              </a:rPr>
              <a:t>Componenti </a:t>
            </a:r>
            <a:r>
              <a:rPr lang="it-IT" sz="3600" dirty="0">
                <a:latin typeface="Arial" panose="020B0604020202020204" pitchFamily="34" charset="0"/>
                <a:cs typeface="Arial" panose="020B0604020202020204" pitchFamily="34" charset="0"/>
              </a:rPr>
              <a:t>– </a:t>
            </a:r>
            <a:r>
              <a:rPr lang="en-US" sz="3600" dirty="0">
                <a:latin typeface="Arial" panose="020B0604020202020204" pitchFamily="34" charset="0"/>
                <a:cs typeface="Arial" panose="020B0604020202020204" pitchFamily="34" charset="0"/>
              </a:rPr>
              <a:t>Views (Templates) </a:t>
            </a:r>
            <a:endParaRPr lang="it-IT" sz="3600" dirty="0">
              <a:latin typeface="Arial" panose="020B0604020202020204" pitchFamily="34" charset="0"/>
              <a:cs typeface="Arial" panose="020B0604020202020204" pitchFamily="34" charset="0"/>
            </a:endParaRPr>
          </a:p>
        </p:txBody>
      </p:sp>
      <p:sp>
        <p:nvSpPr>
          <p:cNvPr id="3" name="Segnaposto contenuto 2">
            <a:extLst>
              <a:ext uri="{FF2B5EF4-FFF2-40B4-BE49-F238E27FC236}">
                <a16:creationId xmlns:a16="http://schemas.microsoft.com/office/drawing/2014/main" id="{9964ED60-4162-4FF8-A2AB-8CAF75EC9B9C}"/>
              </a:ext>
            </a:extLst>
          </p:cNvPr>
          <p:cNvSpPr>
            <a:spLocks noGrp="1"/>
          </p:cNvSpPr>
          <p:nvPr>
            <p:ph idx="1"/>
          </p:nvPr>
        </p:nvSpPr>
        <p:spPr/>
        <p:txBody>
          <a:bodyPr>
            <a:normAutofit/>
          </a:bodyPr>
          <a:lstStyle/>
          <a:p>
            <a:r>
              <a:rPr lang="en-US" dirty="0">
                <a:latin typeface="Arial" panose="020B0604020202020204" pitchFamily="34" charset="0"/>
                <a:cs typeface="Arial" panose="020B0604020202020204" pitchFamily="34" charset="0"/>
              </a:rPr>
              <a:t>login </a:t>
            </a:r>
          </a:p>
          <a:p>
            <a:r>
              <a:rPr lang="en-US" dirty="0">
                <a:latin typeface="Arial" panose="020B0604020202020204" pitchFamily="34" charset="0"/>
                <a:cs typeface="Arial" panose="020B0604020202020204" pitchFamily="34" charset="0"/>
              </a:rPr>
              <a:t>register </a:t>
            </a:r>
          </a:p>
          <a:p>
            <a:r>
              <a:rPr lang="en-US" dirty="0">
                <a:latin typeface="Arial" panose="020B0604020202020204" pitchFamily="34" charset="0"/>
                <a:cs typeface="Arial" panose="020B0604020202020204" pitchFamily="34" charset="0"/>
              </a:rPr>
              <a:t>home </a:t>
            </a:r>
          </a:p>
          <a:p>
            <a:r>
              <a:rPr lang="en-US" dirty="0">
                <a:latin typeface="Arial" panose="020B0604020202020204" pitchFamily="34" charset="0"/>
                <a:cs typeface="Arial" panose="020B0604020202020204" pitchFamily="34" charset="0"/>
              </a:rPr>
              <a:t>search </a:t>
            </a:r>
          </a:p>
          <a:p>
            <a:r>
              <a:rPr lang="en-US" dirty="0">
                <a:latin typeface="Arial" panose="020B0604020202020204" pitchFamily="34" charset="0"/>
                <a:cs typeface="Arial" panose="020B0604020202020204" pitchFamily="34" charset="0"/>
              </a:rPr>
              <a:t>cart </a:t>
            </a:r>
          </a:p>
          <a:p>
            <a:r>
              <a:rPr lang="en-US" dirty="0">
                <a:latin typeface="Arial" panose="020B0604020202020204" pitchFamily="34" charset="0"/>
                <a:cs typeface="Arial" panose="020B0604020202020204" pitchFamily="34" charset="0"/>
              </a:rPr>
              <a:t>orders</a:t>
            </a:r>
            <a:endParaRPr lang="it-IT" dirty="0">
              <a:latin typeface="Arial" panose="020B0604020202020204" pitchFamily="34" charset="0"/>
              <a:cs typeface="Arial" panose="020B0604020202020204" pitchFamily="34" charset="0"/>
            </a:endParaRPr>
          </a:p>
        </p:txBody>
      </p:sp>
      <p:sp>
        <p:nvSpPr>
          <p:cNvPr id="4" name="Segnaposto numero diapositiva 3">
            <a:extLst>
              <a:ext uri="{FF2B5EF4-FFF2-40B4-BE49-F238E27FC236}">
                <a16:creationId xmlns:a16="http://schemas.microsoft.com/office/drawing/2014/main" id="{1F27DC30-4DD0-4639-A390-651CB01259B4}"/>
              </a:ext>
            </a:extLst>
          </p:cNvPr>
          <p:cNvSpPr>
            <a:spLocks noGrp="1"/>
          </p:cNvSpPr>
          <p:nvPr>
            <p:ph type="sldNum" sz="quarter" idx="12"/>
          </p:nvPr>
        </p:nvSpPr>
        <p:spPr/>
        <p:txBody>
          <a:bodyPr/>
          <a:lstStyle/>
          <a:p>
            <a:fld id="{2496E117-2816-458B-861B-BD913AC898D8}" type="slidenum">
              <a:rPr lang="it-IT" smtClean="0"/>
              <a:t>29</a:t>
            </a:fld>
            <a:endParaRPr lang="it-IT"/>
          </a:p>
        </p:txBody>
      </p:sp>
    </p:spTree>
    <p:extLst>
      <p:ext uri="{BB962C8B-B14F-4D97-AF65-F5344CB8AC3E}">
        <p14:creationId xmlns:p14="http://schemas.microsoft.com/office/powerpoint/2010/main" val="32540984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B0E847F-33A2-4DFD-8A08-B5D9B87E2859}"/>
              </a:ext>
            </a:extLst>
          </p:cNvPr>
          <p:cNvSpPr>
            <a:spLocks noGrp="1"/>
          </p:cNvSpPr>
          <p:nvPr>
            <p:ph type="title"/>
          </p:nvPr>
        </p:nvSpPr>
        <p:spPr/>
        <p:txBody>
          <a:bodyPr>
            <a:normAutofit/>
          </a:bodyPr>
          <a:lstStyle/>
          <a:p>
            <a:r>
              <a:rPr lang="it-IT" sz="3600" b="1" dirty="0">
                <a:latin typeface="Arial" panose="020B0604020202020204" pitchFamily="34" charset="0"/>
                <a:cs typeface="Arial" panose="020B0604020202020204" pitchFamily="34" charset="0"/>
              </a:rPr>
              <a:t>Specifiche del progetto </a:t>
            </a:r>
            <a:r>
              <a:rPr lang="it-IT" sz="3600" dirty="0">
                <a:latin typeface="Arial" panose="020B0604020202020204" pitchFamily="34" charset="0"/>
                <a:cs typeface="Arial" panose="020B0604020202020204" pitchFamily="34" charset="0"/>
              </a:rPr>
              <a:t>-</a:t>
            </a:r>
            <a:r>
              <a:rPr lang="it-IT" sz="4000" b="1" dirty="0">
                <a:latin typeface="Arial" panose="020B0604020202020204" pitchFamily="34" charset="0"/>
                <a:cs typeface="Arial" panose="020B0604020202020204" pitchFamily="34" charset="0"/>
              </a:rPr>
              <a:t> </a:t>
            </a:r>
            <a:r>
              <a:rPr lang="it-IT" sz="3600" i="0" u="none" strike="noStrike" dirty="0">
                <a:effectLst/>
                <a:latin typeface="Arial" panose="020B0604020202020204" pitchFamily="34" charset="0"/>
                <a:cs typeface="Arial" panose="020B0604020202020204" pitchFamily="34" charset="0"/>
              </a:rPr>
              <a:t>Versione HTML pura</a:t>
            </a:r>
            <a:endParaRPr lang="it-IT" sz="4000" dirty="0">
              <a:latin typeface="Arial" panose="020B0604020202020204" pitchFamily="34" charset="0"/>
              <a:cs typeface="Arial" panose="020B0604020202020204" pitchFamily="34" charset="0"/>
            </a:endParaRPr>
          </a:p>
        </p:txBody>
      </p:sp>
      <p:sp>
        <p:nvSpPr>
          <p:cNvPr id="3" name="Segnaposto contenuto 2">
            <a:extLst>
              <a:ext uri="{FF2B5EF4-FFF2-40B4-BE49-F238E27FC236}">
                <a16:creationId xmlns:a16="http://schemas.microsoft.com/office/drawing/2014/main" id="{B629B385-86A1-4554-B7DA-7CB9F13052EF}"/>
              </a:ext>
            </a:extLst>
          </p:cNvPr>
          <p:cNvSpPr>
            <a:spLocks noGrp="1"/>
          </p:cNvSpPr>
          <p:nvPr>
            <p:ph idx="1"/>
          </p:nvPr>
        </p:nvSpPr>
        <p:spPr>
          <a:xfrm>
            <a:off x="838200" y="1825625"/>
            <a:ext cx="10515600" cy="4667250"/>
          </a:xfrm>
        </p:spPr>
        <p:txBody>
          <a:bodyPr>
            <a:normAutofit/>
          </a:bodyPr>
          <a:lstStyle/>
          <a:p>
            <a:pPr marL="0" indent="0" algn="just" rtl="0">
              <a:spcBef>
                <a:spcPts val="0"/>
              </a:spcBef>
              <a:spcAft>
                <a:spcPts val="1000"/>
              </a:spcAft>
              <a:buNone/>
            </a:pPr>
            <a:r>
              <a:rPr lang="it-IT" sz="2000" b="0" i="0" u="none" strike="noStrike" dirty="0">
                <a:solidFill>
                  <a:srgbClr val="000000"/>
                </a:solidFill>
                <a:effectLst/>
                <a:latin typeface="Arial" panose="020B0604020202020204" pitchFamily="34" charset="0"/>
                <a:cs typeface="Arial" panose="020B0604020202020204" pitchFamily="34" charset="0"/>
              </a:rPr>
              <a:t>Un’applicazione di commercio elettronico consente all’utente di visualizzare un catalogo di prodotti venduti da diversi fornitori, inserire prodotti in un carrello della spesa e creare un ordine di acquisto a partire dal contenuto del carrello. </a:t>
            </a:r>
          </a:p>
          <a:p>
            <a:pPr marL="0" indent="0" algn="just" rtl="0">
              <a:spcBef>
                <a:spcPts val="0"/>
              </a:spcBef>
              <a:spcAft>
                <a:spcPts val="1000"/>
              </a:spcAft>
              <a:buNone/>
            </a:pPr>
            <a:r>
              <a:rPr lang="it-IT" sz="2000" b="0" i="0" u="none" strike="noStrike" dirty="0">
                <a:solidFill>
                  <a:srgbClr val="000000"/>
                </a:solidFill>
                <a:effectLst/>
                <a:latin typeface="Arial" panose="020B0604020202020204" pitchFamily="34" charset="0"/>
                <a:cs typeface="Arial" panose="020B0604020202020204" pitchFamily="34" charset="0"/>
              </a:rPr>
              <a:t>Un articolo ha un codice (campo chiave), un nome, una descrizione, una categoria merceologica e una foto. Lo stesso articolo (cioè codice articolo) può essere venduto da più fornitori a prezzi differenti. Un fornitore ha un codice, un nome, una valutazione da 1 a 5 stelle e una politica di spedizione. Un utente ha un nome, un cognome, un’e-mail, una password e un indirizzo di spedizione. </a:t>
            </a:r>
          </a:p>
          <a:p>
            <a:pPr marL="0" indent="0" algn="just" rtl="0">
              <a:spcBef>
                <a:spcPts val="0"/>
              </a:spcBef>
              <a:spcAft>
                <a:spcPts val="1000"/>
              </a:spcAft>
              <a:buNone/>
            </a:pPr>
            <a:r>
              <a:rPr lang="it-IT" sz="2000" b="0" i="0" u="none" strike="noStrike" dirty="0">
                <a:solidFill>
                  <a:srgbClr val="000000"/>
                </a:solidFill>
                <a:effectLst/>
                <a:latin typeface="Arial" panose="020B0604020202020204" pitchFamily="34" charset="0"/>
                <a:cs typeface="Arial" panose="020B0604020202020204" pitchFamily="34" charset="0"/>
              </a:rPr>
              <a:t>La politica di spedizione precisa il prezzo della spedizione in base al numero di articoli ordinati. Ogni fornitore è libero di definire fasce di spesa. Una fascia di spesa ha un numero minimo, un numero massimo e un prezzo. Ad esempio: da 1 a 3 articoli 15€, da 4 a 10 articoli 20€, oltre a 10 articoli,  ecc. Oltre alla fascia di spesa, il fornitore può anche indicare un importo in euro oltre al quale la spedizione è gratuita. Se il totale supera la soglia per la gratuità della spedizione, la spedizione è gratuita indipendentemente dal numero di articoli. </a:t>
            </a:r>
            <a:endParaRPr lang="it-IT" dirty="0">
              <a:latin typeface="Arial" panose="020B0604020202020204" pitchFamily="34" charset="0"/>
              <a:cs typeface="Arial" panose="020B0604020202020204" pitchFamily="34" charset="0"/>
            </a:endParaRPr>
          </a:p>
        </p:txBody>
      </p:sp>
      <p:sp>
        <p:nvSpPr>
          <p:cNvPr id="4" name="Segnaposto numero diapositiva 3">
            <a:extLst>
              <a:ext uri="{FF2B5EF4-FFF2-40B4-BE49-F238E27FC236}">
                <a16:creationId xmlns:a16="http://schemas.microsoft.com/office/drawing/2014/main" id="{D2FADCAC-E3EF-4E61-B2E1-9BFF7CFD6486}"/>
              </a:ext>
            </a:extLst>
          </p:cNvPr>
          <p:cNvSpPr>
            <a:spLocks noGrp="1"/>
          </p:cNvSpPr>
          <p:nvPr>
            <p:ph type="sldNum" sz="quarter" idx="12"/>
          </p:nvPr>
        </p:nvSpPr>
        <p:spPr/>
        <p:txBody>
          <a:bodyPr/>
          <a:lstStyle/>
          <a:p>
            <a:fld id="{2496E117-2816-458B-861B-BD913AC898D8}" type="slidenum">
              <a:rPr lang="it-IT" smtClean="0"/>
              <a:t>3</a:t>
            </a:fld>
            <a:endParaRPr lang="it-IT"/>
          </a:p>
        </p:txBody>
      </p:sp>
    </p:spTree>
    <p:extLst>
      <p:ext uri="{BB962C8B-B14F-4D97-AF65-F5344CB8AC3E}">
        <p14:creationId xmlns:p14="http://schemas.microsoft.com/office/powerpoint/2010/main" val="318267677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F94461B-F5C8-4552-878F-BA385C4A8495}"/>
              </a:ext>
            </a:extLst>
          </p:cNvPr>
          <p:cNvSpPr>
            <a:spLocks noGrp="1"/>
          </p:cNvSpPr>
          <p:nvPr>
            <p:ph type="title"/>
          </p:nvPr>
        </p:nvSpPr>
        <p:spPr/>
        <p:txBody>
          <a:bodyPr/>
          <a:lstStyle/>
          <a:p>
            <a:r>
              <a:rPr lang="it-IT" sz="3600" b="1" dirty="0">
                <a:latin typeface="Arial" panose="020B0604020202020204" pitchFamily="34" charset="0"/>
                <a:cs typeface="Arial" panose="020B0604020202020204" pitchFamily="34" charset="0"/>
              </a:rPr>
              <a:t>Componenti</a:t>
            </a:r>
            <a:r>
              <a:rPr lang="it-IT" sz="4000" b="1" dirty="0">
                <a:latin typeface="Hind"/>
              </a:rPr>
              <a:t> </a:t>
            </a:r>
            <a:r>
              <a:rPr lang="it-IT" sz="3600" dirty="0">
                <a:latin typeface="Arial" panose="020B0604020202020204" pitchFamily="34" charset="0"/>
                <a:cs typeface="Arial" panose="020B0604020202020204" pitchFamily="34" charset="0"/>
              </a:rPr>
              <a:t>–</a:t>
            </a:r>
            <a:r>
              <a:rPr lang="it-IT" sz="4000" dirty="0">
                <a:latin typeface="Hind"/>
              </a:rPr>
              <a:t> </a:t>
            </a:r>
            <a:r>
              <a:rPr lang="en-US" sz="3600" dirty="0">
                <a:latin typeface="Arial" panose="020B0604020202020204" pitchFamily="34" charset="0"/>
                <a:cs typeface="Arial" panose="020B0604020202020204" pitchFamily="34" charset="0"/>
              </a:rPr>
              <a:t>Views (Templates) </a:t>
            </a:r>
            <a:endParaRPr lang="it-IT" sz="4000" dirty="0">
              <a:latin typeface="Arial" panose="020B0604020202020204" pitchFamily="34" charset="0"/>
              <a:cs typeface="Arial" panose="020B0604020202020204" pitchFamily="34" charset="0"/>
            </a:endParaRPr>
          </a:p>
        </p:txBody>
      </p:sp>
      <p:sp>
        <p:nvSpPr>
          <p:cNvPr id="3" name="Segnaposto contenuto 2">
            <a:extLst>
              <a:ext uri="{FF2B5EF4-FFF2-40B4-BE49-F238E27FC236}">
                <a16:creationId xmlns:a16="http://schemas.microsoft.com/office/drawing/2014/main" id="{9964ED60-4162-4FF8-A2AB-8CAF75EC9B9C}"/>
              </a:ext>
            </a:extLst>
          </p:cNvPr>
          <p:cNvSpPr>
            <a:spLocks noGrp="1"/>
          </p:cNvSpPr>
          <p:nvPr>
            <p:ph idx="1"/>
          </p:nvPr>
        </p:nvSpPr>
        <p:spPr/>
        <p:txBody>
          <a:bodyPr>
            <a:normAutofit/>
          </a:bodyPr>
          <a:lstStyle/>
          <a:p>
            <a:r>
              <a:rPr lang="en-US" dirty="0">
                <a:latin typeface="Arial" panose="020B0604020202020204" pitchFamily="34" charset="0"/>
                <a:cs typeface="Arial" panose="020B0604020202020204" pitchFamily="34" charset="0"/>
              </a:rPr>
              <a:t>partials: </a:t>
            </a:r>
          </a:p>
          <a:p>
            <a:pPr lvl="1"/>
            <a:r>
              <a:rPr lang="en-US" dirty="0">
                <a:latin typeface="Arial" panose="020B0604020202020204" pitchFamily="34" charset="0"/>
                <a:cs typeface="Arial" panose="020B0604020202020204" pitchFamily="34" charset="0"/>
              </a:rPr>
              <a:t>head </a:t>
            </a:r>
          </a:p>
          <a:p>
            <a:pPr lvl="1"/>
            <a:r>
              <a:rPr lang="en-US" dirty="0">
                <a:latin typeface="Arial" panose="020B0604020202020204" pitchFamily="34" charset="0"/>
                <a:cs typeface="Arial" panose="020B0604020202020204" pitchFamily="34" charset="0"/>
              </a:rPr>
              <a:t>header </a:t>
            </a:r>
          </a:p>
          <a:p>
            <a:pPr lvl="1"/>
            <a:r>
              <a:rPr lang="en-US" dirty="0" err="1">
                <a:latin typeface="Arial" panose="020B0604020202020204" pitchFamily="34" charset="0"/>
                <a:cs typeface="Arial" panose="020B0604020202020204" pitchFamily="34" charset="0"/>
              </a:rPr>
              <a:t>compressedItem</a:t>
            </a:r>
            <a:r>
              <a:rPr lang="en-US" dirty="0">
                <a:latin typeface="Arial" panose="020B0604020202020204" pitchFamily="34" charset="0"/>
                <a:cs typeface="Arial" panose="020B0604020202020204" pitchFamily="34" charset="0"/>
              </a:rPr>
              <a:t>  </a:t>
            </a:r>
          </a:p>
          <a:p>
            <a:pPr lvl="1"/>
            <a:r>
              <a:rPr lang="en-US" dirty="0" err="1">
                <a:latin typeface="Arial" panose="020B0604020202020204" pitchFamily="34" charset="0"/>
                <a:cs typeface="Arial" panose="020B0604020202020204" pitchFamily="34" charset="0"/>
              </a:rPr>
              <a:t>extendedItem</a:t>
            </a:r>
            <a:r>
              <a:rPr lang="en-US" dirty="0">
                <a:latin typeface="Arial" panose="020B0604020202020204" pitchFamily="34" charset="0"/>
                <a:cs typeface="Arial" panose="020B0604020202020204" pitchFamily="34" charset="0"/>
              </a:rPr>
              <a:t> </a:t>
            </a:r>
          </a:p>
          <a:p>
            <a:pPr lvl="1"/>
            <a:r>
              <a:rPr lang="en-US" dirty="0">
                <a:latin typeface="Arial" panose="020B0604020202020204" pitchFamily="34" charset="0"/>
                <a:cs typeface="Arial" panose="020B0604020202020204" pitchFamily="34" charset="0"/>
              </a:rPr>
              <a:t>rating </a:t>
            </a:r>
          </a:p>
          <a:p>
            <a:pPr lvl="1"/>
            <a:r>
              <a:rPr lang="en-US" dirty="0">
                <a:latin typeface="Arial" panose="020B0604020202020204" pitchFamily="34" charset="0"/>
                <a:cs typeface="Arial" panose="020B0604020202020204" pitchFamily="34" charset="0"/>
              </a:rPr>
              <a:t>error</a:t>
            </a:r>
            <a:endParaRPr lang="it-IT" dirty="0">
              <a:latin typeface="Arial" panose="020B0604020202020204" pitchFamily="34" charset="0"/>
              <a:cs typeface="Arial" panose="020B0604020202020204" pitchFamily="34" charset="0"/>
            </a:endParaRPr>
          </a:p>
        </p:txBody>
      </p:sp>
      <p:sp>
        <p:nvSpPr>
          <p:cNvPr id="4" name="Segnaposto numero diapositiva 3">
            <a:extLst>
              <a:ext uri="{FF2B5EF4-FFF2-40B4-BE49-F238E27FC236}">
                <a16:creationId xmlns:a16="http://schemas.microsoft.com/office/drawing/2014/main" id="{327102DD-C6FF-419C-A1F8-58FFCEC90E0C}"/>
              </a:ext>
            </a:extLst>
          </p:cNvPr>
          <p:cNvSpPr>
            <a:spLocks noGrp="1"/>
          </p:cNvSpPr>
          <p:nvPr>
            <p:ph type="sldNum" sz="quarter" idx="12"/>
          </p:nvPr>
        </p:nvSpPr>
        <p:spPr/>
        <p:txBody>
          <a:bodyPr/>
          <a:lstStyle/>
          <a:p>
            <a:fld id="{2496E117-2816-458B-861B-BD913AC898D8}" type="slidenum">
              <a:rPr lang="it-IT" smtClean="0"/>
              <a:t>30</a:t>
            </a:fld>
            <a:endParaRPr lang="it-IT"/>
          </a:p>
        </p:txBody>
      </p:sp>
    </p:spTree>
    <p:extLst>
      <p:ext uri="{BB962C8B-B14F-4D97-AF65-F5344CB8AC3E}">
        <p14:creationId xmlns:p14="http://schemas.microsoft.com/office/powerpoint/2010/main" val="13513679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F94461B-F5C8-4552-878F-BA385C4A8495}"/>
              </a:ext>
            </a:extLst>
          </p:cNvPr>
          <p:cNvSpPr>
            <a:spLocks noGrp="1"/>
          </p:cNvSpPr>
          <p:nvPr>
            <p:ph type="title"/>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3600" b="1" dirty="0">
                <a:latin typeface="Arial" panose="020B0604020202020204" pitchFamily="34" charset="0"/>
                <a:cs typeface="Arial" panose="020B0604020202020204" pitchFamily="34" charset="0"/>
              </a:rPr>
              <a:t>Struttura dell’applicazione (IFML)</a:t>
            </a:r>
            <a:endParaRPr lang="it-IT" sz="3600" b="1" dirty="0"/>
          </a:p>
        </p:txBody>
      </p:sp>
      <p:pic>
        <p:nvPicPr>
          <p:cNvPr id="5" name="Segnaposto contenuto 4">
            <a:extLst>
              <a:ext uri="{FF2B5EF4-FFF2-40B4-BE49-F238E27FC236}">
                <a16:creationId xmlns:a16="http://schemas.microsoft.com/office/drawing/2014/main" id="{6D7D9AF2-C588-4828-966B-0FCBF2D310C3}"/>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9409" b="14226"/>
          <a:stretch/>
        </p:blipFill>
        <p:spPr>
          <a:xfrm>
            <a:off x="506254" y="1690688"/>
            <a:ext cx="11179491" cy="4802187"/>
          </a:xfrm>
        </p:spPr>
      </p:pic>
      <p:sp>
        <p:nvSpPr>
          <p:cNvPr id="3" name="Segnaposto numero diapositiva 2">
            <a:extLst>
              <a:ext uri="{FF2B5EF4-FFF2-40B4-BE49-F238E27FC236}">
                <a16:creationId xmlns:a16="http://schemas.microsoft.com/office/drawing/2014/main" id="{A6C74F77-4464-4D57-B41D-06AF5855597D}"/>
              </a:ext>
            </a:extLst>
          </p:cNvPr>
          <p:cNvSpPr>
            <a:spLocks noGrp="1"/>
          </p:cNvSpPr>
          <p:nvPr>
            <p:ph type="sldNum" sz="quarter" idx="12"/>
          </p:nvPr>
        </p:nvSpPr>
        <p:spPr/>
        <p:txBody>
          <a:bodyPr/>
          <a:lstStyle/>
          <a:p>
            <a:fld id="{2496E117-2816-458B-861B-BD913AC898D8}" type="slidenum">
              <a:rPr lang="it-IT" smtClean="0"/>
              <a:t>31</a:t>
            </a:fld>
            <a:endParaRPr lang="it-IT"/>
          </a:p>
        </p:txBody>
      </p:sp>
    </p:spTree>
    <p:extLst>
      <p:ext uri="{BB962C8B-B14F-4D97-AF65-F5344CB8AC3E}">
        <p14:creationId xmlns:p14="http://schemas.microsoft.com/office/powerpoint/2010/main" val="143174611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3FDD6B3-F469-4089-8A0C-63168E91B662}"/>
              </a:ext>
            </a:extLst>
          </p:cNvPr>
          <p:cNvSpPr>
            <a:spLocks noGrp="1"/>
          </p:cNvSpPr>
          <p:nvPr>
            <p:ph type="title"/>
          </p:nvPr>
        </p:nvSpPr>
        <p:spPr/>
        <p:txBody>
          <a:bodyPr>
            <a:normAutofit/>
          </a:bodyPr>
          <a:lstStyle/>
          <a:p>
            <a:r>
              <a:rPr lang="it-IT" sz="3600" b="1" dirty="0">
                <a:latin typeface="Arial" panose="020B0604020202020204" pitchFamily="34" charset="0"/>
                <a:cs typeface="Arial" panose="020B0604020202020204" pitchFamily="34" charset="0"/>
              </a:rPr>
              <a:t>Sequence Diagram -</a:t>
            </a:r>
            <a:r>
              <a:rPr lang="it-IT" sz="3600" dirty="0">
                <a:latin typeface="Arial" panose="020B0604020202020204" pitchFamily="34" charset="0"/>
                <a:cs typeface="Arial" panose="020B0604020202020204" pitchFamily="34" charset="0"/>
              </a:rPr>
              <a:t> Login </a:t>
            </a:r>
          </a:p>
        </p:txBody>
      </p:sp>
      <p:sp>
        <p:nvSpPr>
          <p:cNvPr id="3" name="Segnaposto contenuto 2">
            <a:extLst>
              <a:ext uri="{FF2B5EF4-FFF2-40B4-BE49-F238E27FC236}">
                <a16:creationId xmlns:a16="http://schemas.microsoft.com/office/drawing/2014/main" id="{D0FCE40C-69FE-4CC8-80E5-48BDF3712164}"/>
              </a:ext>
            </a:extLst>
          </p:cNvPr>
          <p:cNvSpPr>
            <a:spLocks noGrp="1"/>
          </p:cNvSpPr>
          <p:nvPr>
            <p:ph idx="1"/>
          </p:nvPr>
        </p:nvSpPr>
        <p:spPr/>
        <p:txBody>
          <a:bodyPr/>
          <a:lstStyle/>
          <a:p>
            <a:endParaRPr lang="it-IT"/>
          </a:p>
        </p:txBody>
      </p:sp>
      <p:sp>
        <p:nvSpPr>
          <p:cNvPr id="4" name="Segnaposto numero diapositiva 3">
            <a:extLst>
              <a:ext uri="{FF2B5EF4-FFF2-40B4-BE49-F238E27FC236}">
                <a16:creationId xmlns:a16="http://schemas.microsoft.com/office/drawing/2014/main" id="{4339CD65-84E4-4CF6-AD6A-9A25CE21B304}"/>
              </a:ext>
            </a:extLst>
          </p:cNvPr>
          <p:cNvSpPr>
            <a:spLocks noGrp="1"/>
          </p:cNvSpPr>
          <p:nvPr>
            <p:ph type="sldNum" sz="quarter" idx="12"/>
          </p:nvPr>
        </p:nvSpPr>
        <p:spPr/>
        <p:txBody>
          <a:bodyPr/>
          <a:lstStyle/>
          <a:p>
            <a:fld id="{2496E117-2816-458B-861B-BD913AC898D8}" type="slidenum">
              <a:rPr lang="it-IT" smtClean="0"/>
              <a:t>32</a:t>
            </a:fld>
            <a:endParaRPr lang="it-IT"/>
          </a:p>
        </p:txBody>
      </p:sp>
    </p:spTree>
    <p:extLst>
      <p:ext uri="{BB962C8B-B14F-4D97-AF65-F5344CB8AC3E}">
        <p14:creationId xmlns:p14="http://schemas.microsoft.com/office/powerpoint/2010/main" val="165988084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3FDD6B3-F469-4089-8A0C-63168E91B662}"/>
              </a:ext>
            </a:extLst>
          </p:cNvPr>
          <p:cNvSpPr>
            <a:spLocks noGrp="1"/>
          </p:cNvSpPr>
          <p:nvPr>
            <p:ph type="title"/>
          </p:nvPr>
        </p:nvSpPr>
        <p:spPr/>
        <p:txBody>
          <a:bodyPr>
            <a:normAutofit/>
          </a:bodyPr>
          <a:lstStyle/>
          <a:p>
            <a:r>
              <a:rPr lang="it-IT" sz="3600" b="1" dirty="0">
                <a:latin typeface="Arial" panose="020B0604020202020204" pitchFamily="34" charset="0"/>
                <a:cs typeface="Arial" panose="020B0604020202020204" pitchFamily="34" charset="0"/>
              </a:rPr>
              <a:t>Sequence Diagram -</a:t>
            </a:r>
            <a:r>
              <a:rPr lang="it-IT" sz="3600" dirty="0">
                <a:latin typeface="Arial" panose="020B0604020202020204" pitchFamily="34" charset="0"/>
                <a:cs typeface="Arial" panose="020B0604020202020204" pitchFamily="34" charset="0"/>
              </a:rPr>
              <a:t> </a:t>
            </a:r>
            <a:r>
              <a:rPr lang="it-IT" sz="3600" dirty="0" err="1">
                <a:latin typeface="Arial" panose="020B0604020202020204" pitchFamily="34" charset="0"/>
                <a:cs typeface="Arial" panose="020B0604020202020204" pitchFamily="34" charset="0"/>
              </a:rPr>
              <a:t>Register</a:t>
            </a:r>
            <a:endParaRPr lang="it-IT" sz="3600" dirty="0">
              <a:latin typeface="Arial" panose="020B0604020202020204" pitchFamily="34" charset="0"/>
              <a:cs typeface="Arial" panose="020B0604020202020204" pitchFamily="34" charset="0"/>
            </a:endParaRPr>
          </a:p>
        </p:txBody>
      </p:sp>
      <p:pic>
        <p:nvPicPr>
          <p:cNvPr id="5" name="Segnaposto contenuto 4">
            <a:extLst>
              <a:ext uri="{FF2B5EF4-FFF2-40B4-BE49-F238E27FC236}">
                <a16:creationId xmlns:a16="http://schemas.microsoft.com/office/drawing/2014/main" id="{CFF5D6FB-CB51-46F3-AAEE-0931F55C4C0F}"/>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7061"/>
          <a:stretch/>
        </p:blipFill>
        <p:spPr>
          <a:xfrm>
            <a:off x="1776000" y="2037145"/>
            <a:ext cx="8640000" cy="3545463"/>
          </a:xfrm>
        </p:spPr>
      </p:pic>
      <p:sp>
        <p:nvSpPr>
          <p:cNvPr id="3" name="Segnaposto numero diapositiva 2">
            <a:extLst>
              <a:ext uri="{FF2B5EF4-FFF2-40B4-BE49-F238E27FC236}">
                <a16:creationId xmlns:a16="http://schemas.microsoft.com/office/drawing/2014/main" id="{359872DA-3F25-422B-BE76-344BC95DEBE5}"/>
              </a:ext>
            </a:extLst>
          </p:cNvPr>
          <p:cNvSpPr>
            <a:spLocks noGrp="1"/>
          </p:cNvSpPr>
          <p:nvPr>
            <p:ph type="sldNum" sz="quarter" idx="12"/>
          </p:nvPr>
        </p:nvSpPr>
        <p:spPr/>
        <p:txBody>
          <a:bodyPr/>
          <a:lstStyle/>
          <a:p>
            <a:fld id="{2496E117-2816-458B-861B-BD913AC898D8}" type="slidenum">
              <a:rPr lang="it-IT" smtClean="0"/>
              <a:t>33</a:t>
            </a:fld>
            <a:endParaRPr lang="it-IT"/>
          </a:p>
        </p:txBody>
      </p:sp>
    </p:spTree>
    <p:extLst>
      <p:ext uri="{BB962C8B-B14F-4D97-AF65-F5344CB8AC3E}">
        <p14:creationId xmlns:p14="http://schemas.microsoft.com/office/powerpoint/2010/main" val="164018957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3FDD6B3-F469-4089-8A0C-63168E91B662}"/>
              </a:ext>
            </a:extLst>
          </p:cNvPr>
          <p:cNvSpPr>
            <a:spLocks noGrp="1"/>
          </p:cNvSpPr>
          <p:nvPr>
            <p:ph type="title"/>
          </p:nvPr>
        </p:nvSpPr>
        <p:spPr/>
        <p:txBody>
          <a:bodyPr>
            <a:normAutofit/>
          </a:bodyPr>
          <a:lstStyle/>
          <a:p>
            <a:r>
              <a:rPr lang="it-IT" sz="3600" b="1" dirty="0">
                <a:latin typeface="Arial" panose="020B0604020202020204" pitchFamily="34" charset="0"/>
                <a:cs typeface="Arial" panose="020B0604020202020204" pitchFamily="34" charset="0"/>
              </a:rPr>
              <a:t>Sequence Diagram - </a:t>
            </a:r>
            <a:r>
              <a:rPr lang="it-IT" sz="3600" dirty="0">
                <a:latin typeface="Arial" panose="020B0604020202020204" pitchFamily="34" charset="0"/>
                <a:cs typeface="Arial" panose="020B0604020202020204" pitchFamily="34" charset="0"/>
              </a:rPr>
              <a:t>Do </a:t>
            </a:r>
            <a:r>
              <a:rPr lang="it-IT" sz="3600" dirty="0" err="1">
                <a:latin typeface="Arial" panose="020B0604020202020204" pitchFamily="34" charset="0"/>
                <a:cs typeface="Arial" panose="020B0604020202020204" pitchFamily="34" charset="0"/>
              </a:rPr>
              <a:t>search</a:t>
            </a:r>
            <a:r>
              <a:rPr lang="it-IT" sz="3600" dirty="0">
                <a:latin typeface="Arial" panose="020B0604020202020204" pitchFamily="34" charset="0"/>
                <a:cs typeface="Arial" panose="020B0604020202020204" pitchFamily="34" charset="0"/>
              </a:rPr>
              <a:t> </a:t>
            </a:r>
          </a:p>
        </p:txBody>
      </p:sp>
      <p:pic>
        <p:nvPicPr>
          <p:cNvPr id="5" name="Segnaposto contenuto 4">
            <a:extLst>
              <a:ext uri="{FF2B5EF4-FFF2-40B4-BE49-F238E27FC236}">
                <a16:creationId xmlns:a16="http://schemas.microsoft.com/office/drawing/2014/main" id="{824BE35F-0066-485C-87CA-0032EF14E9FE}"/>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3005" b="39573"/>
          <a:stretch/>
        </p:blipFill>
        <p:spPr>
          <a:xfrm>
            <a:off x="1776000" y="1451074"/>
            <a:ext cx="8640000" cy="4896126"/>
          </a:xfrm>
        </p:spPr>
      </p:pic>
      <p:sp>
        <p:nvSpPr>
          <p:cNvPr id="3" name="Segnaposto numero diapositiva 2">
            <a:extLst>
              <a:ext uri="{FF2B5EF4-FFF2-40B4-BE49-F238E27FC236}">
                <a16:creationId xmlns:a16="http://schemas.microsoft.com/office/drawing/2014/main" id="{C5BCEBF6-819A-4017-A486-551CAE419E0A}"/>
              </a:ext>
            </a:extLst>
          </p:cNvPr>
          <p:cNvSpPr>
            <a:spLocks noGrp="1"/>
          </p:cNvSpPr>
          <p:nvPr>
            <p:ph type="sldNum" sz="quarter" idx="12"/>
          </p:nvPr>
        </p:nvSpPr>
        <p:spPr/>
        <p:txBody>
          <a:bodyPr/>
          <a:lstStyle/>
          <a:p>
            <a:fld id="{2496E117-2816-458B-861B-BD913AC898D8}" type="slidenum">
              <a:rPr lang="it-IT" smtClean="0"/>
              <a:t>34</a:t>
            </a:fld>
            <a:endParaRPr lang="it-IT"/>
          </a:p>
        </p:txBody>
      </p:sp>
    </p:spTree>
    <p:extLst>
      <p:ext uri="{BB962C8B-B14F-4D97-AF65-F5344CB8AC3E}">
        <p14:creationId xmlns:p14="http://schemas.microsoft.com/office/powerpoint/2010/main" val="273818091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3FDD6B3-F469-4089-8A0C-63168E91B662}"/>
              </a:ext>
            </a:extLst>
          </p:cNvPr>
          <p:cNvSpPr>
            <a:spLocks noGrp="1"/>
          </p:cNvSpPr>
          <p:nvPr>
            <p:ph type="title"/>
          </p:nvPr>
        </p:nvSpPr>
        <p:spPr/>
        <p:txBody>
          <a:bodyPr>
            <a:normAutofit/>
          </a:bodyPr>
          <a:lstStyle/>
          <a:p>
            <a:r>
              <a:rPr lang="it-IT" sz="3600" b="1" dirty="0">
                <a:latin typeface="Arial" panose="020B0604020202020204" pitchFamily="34" charset="0"/>
                <a:cs typeface="Arial" panose="020B0604020202020204" pitchFamily="34" charset="0"/>
              </a:rPr>
              <a:t>Sequence Diagram - </a:t>
            </a:r>
            <a:r>
              <a:rPr lang="it-IT" sz="3600" dirty="0">
                <a:latin typeface="Arial" panose="020B0604020202020204" pitchFamily="34" charset="0"/>
                <a:cs typeface="Arial" panose="020B0604020202020204" pitchFamily="34" charset="0"/>
              </a:rPr>
              <a:t>Do </a:t>
            </a:r>
            <a:r>
              <a:rPr lang="it-IT" sz="3600" dirty="0" err="1">
                <a:latin typeface="Arial" panose="020B0604020202020204" pitchFamily="34" charset="0"/>
                <a:cs typeface="Arial" panose="020B0604020202020204" pitchFamily="34" charset="0"/>
              </a:rPr>
              <a:t>search</a:t>
            </a:r>
            <a:r>
              <a:rPr lang="it-IT" sz="3600" dirty="0">
                <a:latin typeface="Arial" panose="020B0604020202020204" pitchFamily="34" charset="0"/>
                <a:cs typeface="Arial" panose="020B0604020202020204" pitchFamily="34" charset="0"/>
              </a:rPr>
              <a:t> </a:t>
            </a:r>
          </a:p>
        </p:txBody>
      </p:sp>
      <p:pic>
        <p:nvPicPr>
          <p:cNvPr id="7" name="Segnaposto contenuto 6">
            <a:extLst>
              <a:ext uri="{FF2B5EF4-FFF2-40B4-BE49-F238E27FC236}">
                <a16:creationId xmlns:a16="http://schemas.microsoft.com/office/drawing/2014/main" id="{D77FA63F-8D9D-427E-99CF-F429EF32086F}"/>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59939"/>
          <a:stretch/>
        </p:blipFill>
        <p:spPr>
          <a:xfrm>
            <a:off x="1776000" y="2232838"/>
            <a:ext cx="8640000" cy="3415787"/>
          </a:xfrm>
        </p:spPr>
      </p:pic>
      <p:sp>
        <p:nvSpPr>
          <p:cNvPr id="3" name="Segnaposto numero diapositiva 2">
            <a:extLst>
              <a:ext uri="{FF2B5EF4-FFF2-40B4-BE49-F238E27FC236}">
                <a16:creationId xmlns:a16="http://schemas.microsoft.com/office/drawing/2014/main" id="{E7516A31-0A5C-4CFA-BA2F-C76CF31B5D4D}"/>
              </a:ext>
            </a:extLst>
          </p:cNvPr>
          <p:cNvSpPr>
            <a:spLocks noGrp="1"/>
          </p:cNvSpPr>
          <p:nvPr>
            <p:ph type="sldNum" sz="quarter" idx="12"/>
          </p:nvPr>
        </p:nvSpPr>
        <p:spPr/>
        <p:txBody>
          <a:bodyPr/>
          <a:lstStyle/>
          <a:p>
            <a:fld id="{2496E117-2816-458B-861B-BD913AC898D8}" type="slidenum">
              <a:rPr lang="it-IT" smtClean="0"/>
              <a:t>35</a:t>
            </a:fld>
            <a:endParaRPr lang="it-IT"/>
          </a:p>
        </p:txBody>
      </p:sp>
    </p:spTree>
    <p:extLst>
      <p:ext uri="{BB962C8B-B14F-4D97-AF65-F5344CB8AC3E}">
        <p14:creationId xmlns:p14="http://schemas.microsoft.com/office/powerpoint/2010/main" val="121897063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3FDD6B3-F469-4089-8A0C-63168E91B662}"/>
              </a:ext>
            </a:extLst>
          </p:cNvPr>
          <p:cNvSpPr>
            <a:spLocks noGrp="1"/>
          </p:cNvSpPr>
          <p:nvPr>
            <p:ph type="title"/>
          </p:nvPr>
        </p:nvSpPr>
        <p:spPr/>
        <p:txBody>
          <a:bodyPr>
            <a:normAutofit/>
          </a:bodyPr>
          <a:lstStyle/>
          <a:p>
            <a:r>
              <a:rPr lang="it-IT" sz="3600" b="1" dirty="0">
                <a:latin typeface="Arial" panose="020B0604020202020204" pitchFamily="34" charset="0"/>
                <a:cs typeface="Arial" panose="020B0604020202020204" pitchFamily="34" charset="0"/>
              </a:rPr>
              <a:t>Sequence Diagram </a:t>
            </a:r>
            <a:r>
              <a:rPr lang="it-IT" sz="3600" dirty="0">
                <a:latin typeface="Arial" panose="020B0604020202020204" pitchFamily="34" charset="0"/>
                <a:cs typeface="Arial" panose="020B0604020202020204" pitchFamily="34" charset="0"/>
              </a:rPr>
              <a:t>–</a:t>
            </a:r>
            <a:r>
              <a:rPr lang="it-IT" sz="3600" b="1" dirty="0">
                <a:latin typeface="Arial" panose="020B0604020202020204" pitchFamily="34" charset="0"/>
                <a:cs typeface="Arial" panose="020B0604020202020204" pitchFamily="34" charset="0"/>
              </a:rPr>
              <a:t> </a:t>
            </a:r>
            <a:r>
              <a:rPr lang="it-IT" sz="3600" dirty="0" err="1">
                <a:latin typeface="Arial" panose="020B0604020202020204" pitchFamily="34" charset="0"/>
                <a:cs typeface="Arial" panose="020B0604020202020204" pitchFamily="34" charset="0"/>
              </a:rPr>
              <a:t>View</a:t>
            </a:r>
            <a:r>
              <a:rPr lang="it-IT" sz="3600" dirty="0">
                <a:latin typeface="Arial" panose="020B0604020202020204" pitchFamily="34" charset="0"/>
                <a:cs typeface="Arial" panose="020B0604020202020204" pitchFamily="34" charset="0"/>
              </a:rPr>
              <a:t> item</a:t>
            </a:r>
          </a:p>
        </p:txBody>
      </p:sp>
      <p:pic>
        <p:nvPicPr>
          <p:cNvPr id="6" name="Segnaposto contenuto 5">
            <a:extLst>
              <a:ext uri="{FF2B5EF4-FFF2-40B4-BE49-F238E27FC236}">
                <a16:creationId xmlns:a16="http://schemas.microsoft.com/office/drawing/2014/main" id="{A9E49BD7-EC8A-4DCA-B500-5BDDC0E1C64A}"/>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6376"/>
          <a:stretch/>
        </p:blipFill>
        <p:spPr>
          <a:xfrm>
            <a:off x="2496000" y="1448278"/>
            <a:ext cx="7200000" cy="5044597"/>
          </a:xfrm>
        </p:spPr>
      </p:pic>
      <p:sp>
        <p:nvSpPr>
          <p:cNvPr id="3" name="Segnaposto numero diapositiva 2">
            <a:extLst>
              <a:ext uri="{FF2B5EF4-FFF2-40B4-BE49-F238E27FC236}">
                <a16:creationId xmlns:a16="http://schemas.microsoft.com/office/drawing/2014/main" id="{30913C10-72EC-4655-ABB3-E51B6F0A86F7}"/>
              </a:ext>
            </a:extLst>
          </p:cNvPr>
          <p:cNvSpPr>
            <a:spLocks noGrp="1"/>
          </p:cNvSpPr>
          <p:nvPr>
            <p:ph type="sldNum" sz="quarter" idx="12"/>
          </p:nvPr>
        </p:nvSpPr>
        <p:spPr/>
        <p:txBody>
          <a:bodyPr/>
          <a:lstStyle/>
          <a:p>
            <a:fld id="{2496E117-2816-458B-861B-BD913AC898D8}" type="slidenum">
              <a:rPr lang="it-IT" smtClean="0"/>
              <a:t>36</a:t>
            </a:fld>
            <a:endParaRPr lang="it-IT"/>
          </a:p>
        </p:txBody>
      </p:sp>
    </p:spTree>
    <p:extLst>
      <p:ext uri="{BB962C8B-B14F-4D97-AF65-F5344CB8AC3E}">
        <p14:creationId xmlns:p14="http://schemas.microsoft.com/office/powerpoint/2010/main" val="392253902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3FDD6B3-F469-4089-8A0C-63168E91B662}"/>
              </a:ext>
            </a:extLst>
          </p:cNvPr>
          <p:cNvSpPr>
            <a:spLocks noGrp="1"/>
          </p:cNvSpPr>
          <p:nvPr>
            <p:ph type="title"/>
          </p:nvPr>
        </p:nvSpPr>
        <p:spPr/>
        <p:txBody>
          <a:bodyPr>
            <a:normAutofit/>
          </a:bodyPr>
          <a:lstStyle/>
          <a:p>
            <a:r>
              <a:rPr lang="it-IT" sz="3600" b="1" dirty="0">
                <a:latin typeface="Arial" panose="020B0604020202020204" pitchFamily="34" charset="0"/>
                <a:cs typeface="Arial" panose="020B0604020202020204" pitchFamily="34" charset="0"/>
              </a:rPr>
              <a:t>Sequence Diagram - </a:t>
            </a:r>
            <a:r>
              <a:rPr lang="it-IT" sz="3600" dirty="0" err="1">
                <a:latin typeface="Arial" panose="020B0604020202020204" pitchFamily="34" charset="0"/>
                <a:cs typeface="Arial" panose="020B0604020202020204" pitchFamily="34" charset="0"/>
              </a:rPr>
              <a:t>Add</a:t>
            </a:r>
            <a:r>
              <a:rPr lang="it-IT" sz="3600" dirty="0">
                <a:latin typeface="Arial" panose="020B0604020202020204" pitchFamily="34" charset="0"/>
                <a:cs typeface="Arial" panose="020B0604020202020204" pitchFamily="34" charset="0"/>
              </a:rPr>
              <a:t> to </a:t>
            </a:r>
            <a:r>
              <a:rPr lang="it-IT" sz="3600" dirty="0" err="1">
                <a:latin typeface="Arial" panose="020B0604020202020204" pitchFamily="34" charset="0"/>
                <a:cs typeface="Arial" panose="020B0604020202020204" pitchFamily="34" charset="0"/>
              </a:rPr>
              <a:t>cart</a:t>
            </a:r>
            <a:endParaRPr lang="it-IT" sz="3600" dirty="0">
              <a:latin typeface="Arial" panose="020B0604020202020204" pitchFamily="34" charset="0"/>
              <a:cs typeface="Arial" panose="020B0604020202020204" pitchFamily="34" charset="0"/>
            </a:endParaRPr>
          </a:p>
        </p:txBody>
      </p:sp>
      <p:pic>
        <p:nvPicPr>
          <p:cNvPr id="5" name="Segnaposto contenuto 4">
            <a:extLst>
              <a:ext uri="{FF2B5EF4-FFF2-40B4-BE49-F238E27FC236}">
                <a16:creationId xmlns:a16="http://schemas.microsoft.com/office/drawing/2014/main" id="{EF58E3CA-FBB3-4B29-8D3D-1A35C3DFA396}"/>
              </a:ext>
            </a:extLst>
          </p:cNvPr>
          <p:cNvPicPr>
            <a:picLocks noGrp="1" noChangeAspect="1"/>
          </p:cNvPicPr>
          <p:nvPr>
            <p:ph idx="1"/>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2769" b="47790"/>
          <a:stretch/>
        </p:blipFill>
        <p:spPr>
          <a:xfrm>
            <a:off x="1775449" y="1528643"/>
            <a:ext cx="8641102" cy="4747207"/>
          </a:xfrm>
        </p:spPr>
      </p:pic>
      <p:sp>
        <p:nvSpPr>
          <p:cNvPr id="3" name="Segnaposto numero diapositiva 2">
            <a:extLst>
              <a:ext uri="{FF2B5EF4-FFF2-40B4-BE49-F238E27FC236}">
                <a16:creationId xmlns:a16="http://schemas.microsoft.com/office/drawing/2014/main" id="{D0653EF3-7C5F-4D69-892A-2B5C4FBCBDCD}"/>
              </a:ext>
            </a:extLst>
          </p:cNvPr>
          <p:cNvSpPr>
            <a:spLocks noGrp="1"/>
          </p:cNvSpPr>
          <p:nvPr>
            <p:ph type="sldNum" sz="quarter" idx="12"/>
          </p:nvPr>
        </p:nvSpPr>
        <p:spPr/>
        <p:txBody>
          <a:bodyPr/>
          <a:lstStyle/>
          <a:p>
            <a:fld id="{2496E117-2816-458B-861B-BD913AC898D8}" type="slidenum">
              <a:rPr lang="it-IT" smtClean="0"/>
              <a:t>37</a:t>
            </a:fld>
            <a:endParaRPr lang="it-IT"/>
          </a:p>
        </p:txBody>
      </p:sp>
    </p:spTree>
    <p:extLst>
      <p:ext uri="{BB962C8B-B14F-4D97-AF65-F5344CB8AC3E}">
        <p14:creationId xmlns:p14="http://schemas.microsoft.com/office/powerpoint/2010/main" val="331377653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3FDD6B3-F469-4089-8A0C-63168E91B662}"/>
              </a:ext>
            </a:extLst>
          </p:cNvPr>
          <p:cNvSpPr>
            <a:spLocks noGrp="1"/>
          </p:cNvSpPr>
          <p:nvPr>
            <p:ph type="title"/>
          </p:nvPr>
        </p:nvSpPr>
        <p:spPr/>
        <p:txBody>
          <a:bodyPr>
            <a:normAutofit/>
          </a:bodyPr>
          <a:lstStyle/>
          <a:p>
            <a:r>
              <a:rPr lang="it-IT" sz="3600" b="1" dirty="0">
                <a:latin typeface="Arial" panose="020B0604020202020204" pitchFamily="34" charset="0"/>
                <a:cs typeface="Arial" panose="020B0604020202020204" pitchFamily="34" charset="0"/>
              </a:rPr>
              <a:t>Sequence Diagram - </a:t>
            </a:r>
            <a:r>
              <a:rPr lang="it-IT" sz="3600" dirty="0" err="1">
                <a:latin typeface="Arial" panose="020B0604020202020204" pitchFamily="34" charset="0"/>
                <a:cs typeface="Arial" panose="020B0604020202020204" pitchFamily="34" charset="0"/>
              </a:rPr>
              <a:t>Add</a:t>
            </a:r>
            <a:r>
              <a:rPr lang="it-IT" sz="3600" dirty="0">
                <a:latin typeface="Arial" panose="020B0604020202020204" pitchFamily="34" charset="0"/>
                <a:cs typeface="Arial" panose="020B0604020202020204" pitchFamily="34" charset="0"/>
              </a:rPr>
              <a:t> to </a:t>
            </a:r>
            <a:r>
              <a:rPr lang="it-IT" sz="3600" dirty="0" err="1">
                <a:latin typeface="Arial" panose="020B0604020202020204" pitchFamily="34" charset="0"/>
                <a:cs typeface="Arial" panose="020B0604020202020204" pitchFamily="34" charset="0"/>
              </a:rPr>
              <a:t>cart</a:t>
            </a:r>
            <a:endParaRPr lang="it-IT" sz="3600" dirty="0">
              <a:latin typeface="Arial" panose="020B0604020202020204" pitchFamily="34" charset="0"/>
              <a:cs typeface="Arial" panose="020B0604020202020204" pitchFamily="34" charset="0"/>
            </a:endParaRPr>
          </a:p>
        </p:txBody>
      </p:sp>
      <p:pic>
        <p:nvPicPr>
          <p:cNvPr id="7" name="Segnaposto contenuto 6">
            <a:extLst>
              <a:ext uri="{FF2B5EF4-FFF2-40B4-BE49-F238E27FC236}">
                <a16:creationId xmlns:a16="http://schemas.microsoft.com/office/drawing/2014/main" id="{F071B9EB-4315-4B7F-8C50-3A9829E806D6}"/>
              </a:ext>
            </a:extLst>
          </p:cNvPr>
          <p:cNvPicPr>
            <a:picLocks noGrp="1" noChangeAspect="1"/>
          </p:cNvPicPr>
          <p:nvPr>
            <p:ph idx="1"/>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51411"/>
          <a:stretch/>
        </p:blipFill>
        <p:spPr>
          <a:xfrm>
            <a:off x="1857830" y="1828032"/>
            <a:ext cx="8640000" cy="4664843"/>
          </a:xfrm>
        </p:spPr>
      </p:pic>
      <p:sp>
        <p:nvSpPr>
          <p:cNvPr id="3" name="Segnaposto numero diapositiva 2">
            <a:extLst>
              <a:ext uri="{FF2B5EF4-FFF2-40B4-BE49-F238E27FC236}">
                <a16:creationId xmlns:a16="http://schemas.microsoft.com/office/drawing/2014/main" id="{8F82A069-A70C-4B01-8B74-429708B6FC62}"/>
              </a:ext>
            </a:extLst>
          </p:cNvPr>
          <p:cNvSpPr>
            <a:spLocks noGrp="1"/>
          </p:cNvSpPr>
          <p:nvPr>
            <p:ph type="sldNum" sz="quarter" idx="12"/>
          </p:nvPr>
        </p:nvSpPr>
        <p:spPr/>
        <p:txBody>
          <a:bodyPr/>
          <a:lstStyle/>
          <a:p>
            <a:fld id="{2496E117-2816-458B-861B-BD913AC898D8}" type="slidenum">
              <a:rPr lang="it-IT" smtClean="0"/>
              <a:t>38</a:t>
            </a:fld>
            <a:endParaRPr lang="it-IT"/>
          </a:p>
        </p:txBody>
      </p:sp>
    </p:spTree>
    <p:extLst>
      <p:ext uri="{BB962C8B-B14F-4D97-AF65-F5344CB8AC3E}">
        <p14:creationId xmlns:p14="http://schemas.microsoft.com/office/powerpoint/2010/main" val="35984640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3FDD6B3-F469-4089-8A0C-63168E91B662}"/>
              </a:ext>
            </a:extLst>
          </p:cNvPr>
          <p:cNvSpPr>
            <a:spLocks noGrp="1"/>
          </p:cNvSpPr>
          <p:nvPr>
            <p:ph type="title"/>
          </p:nvPr>
        </p:nvSpPr>
        <p:spPr/>
        <p:txBody>
          <a:bodyPr>
            <a:normAutofit/>
          </a:bodyPr>
          <a:lstStyle/>
          <a:p>
            <a:r>
              <a:rPr lang="it-IT" sz="3600" b="1" dirty="0">
                <a:latin typeface="Arial" panose="020B0604020202020204" pitchFamily="34" charset="0"/>
                <a:cs typeface="Arial" panose="020B0604020202020204" pitchFamily="34" charset="0"/>
              </a:rPr>
              <a:t>Sequence Diagram </a:t>
            </a:r>
            <a:r>
              <a:rPr lang="it-IT" sz="3600" dirty="0">
                <a:latin typeface="Arial" panose="020B0604020202020204" pitchFamily="34" charset="0"/>
                <a:cs typeface="Arial" panose="020B0604020202020204" pitchFamily="34" charset="0"/>
              </a:rPr>
              <a:t>–</a:t>
            </a:r>
            <a:r>
              <a:rPr lang="it-IT" sz="3600" b="1" dirty="0">
                <a:latin typeface="Arial" panose="020B0604020202020204" pitchFamily="34" charset="0"/>
                <a:cs typeface="Arial" panose="020B0604020202020204" pitchFamily="34" charset="0"/>
              </a:rPr>
              <a:t> </a:t>
            </a:r>
            <a:r>
              <a:rPr lang="it-IT" sz="3600" dirty="0" err="1">
                <a:latin typeface="Arial" panose="020B0604020202020204" pitchFamily="34" charset="0"/>
                <a:cs typeface="Arial" panose="020B0604020202020204" pitchFamily="34" charset="0"/>
              </a:rPr>
              <a:t>View</a:t>
            </a:r>
            <a:r>
              <a:rPr lang="it-IT" sz="3600" dirty="0">
                <a:latin typeface="Arial" panose="020B0604020202020204" pitchFamily="34" charset="0"/>
                <a:cs typeface="Arial" panose="020B0604020202020204" pitchFamily="34" charset="0"/>
              </a:rPr>
              <a:t> </a:t>
            </a:r>
            <a:r>
              <a:rPr lang="it-IT" sz="3600" dirty="0" err="1">
                <a:latin typeface="Arial" panose="020B0604020202020204" pitchFamily="34" charset="0"/>
                <a:cs typeface="Arial" panose="020B0604020202020204" pitchFamily="34" charset="0"/>
              </a:rPr>
              <a:t>cart</a:t>
            </a:r>
            <a:endParaRPr lang="it-IT" sz="3600" dirty="0">
              <a:latin typeface="Arial" panose="020B0604020202020204" pitchFamily="34" charset="0"/>
              <a:cs typeface="Arial" panose="020B0604020202020204" pitchFamily="34" charset="0"/>
            </a:endParaRPr>
          </a:p>
        </p:txBody>
      </p:sp>
      <p:pic>
        <p:nvPicPr>
          <p:cNvPr id="5" name="Segnaposto contenuto 4">
            <a:extLst>
              <a:ext uri="{FF2B5EF4-FFF2-40B4-BE49-F238E27FC236}">
                <a16:creationId xmlns:a16="http://schemas.microsoft.com/office/drawing/2014/main" id="{FAA639DD-89FF-44D5-9730-3E1ED9353107}"/>
              </a:ext>
            </a:extLst>
          </p:cNvPr>
          <p:cNvPicPr>
            <a:picLocks noGrp="1" noChangeAspect="1"/>
          </p:cNvPicPr>
          <p:nvPr>
            <p:ph idx="1"/>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3531" b="59987"/>
          <a:stretch/>
        </p:blipFill>
        <p:spPr>
          <a:xfrm>
            <a:off x="1776000" y="2343479"/>
            <a:ext cx="8640000" cy="2171041"/>
          </a:xfrm>
        </p:spPr>
      </p:pic>
      <p:sp>
        <p:nvSpPr>
          <p:cNvPr id="3" name="Segnaposto numero diapositiva 2">
            <a:extLst>
              <a:ext uri="{FF2B5EF4-FFF2-40B4-BE49-F238E27FC236}">
                <a16:creationId xmlns:a16="http://schemas.microsoft.com/office/drawing/2014/main" id="{F48CAC9F-A1DA-4366-9E7D-006DA585C4A2}"/>
              </a:ext>
            </a:extLst>
          </p:cNvPr>
          <p:cNvSpPr>
            <a:spLocks noGrp="1"/>
          </p:cNvSpPr>
          <p:nvPr>
            <p:ph type="sldNum" sz="quarter" idx="12"/>
          </p:nvPr>
        </p:nvSpPr>
        <p:spPr/>
        <p:txBody>
          <a:bodyPr/>
          <a:lstStyle/>
          <a:p>
            <a:fld id="{2496E117-2816-458B-861B-BD913AC898D8}" type="slidenum">
              <a:rPr lang="it-IT" smtClean="0"/>
              <a:t>39</a:t>
            </a:fld>
            <a:endParaRPr lang="it-IT"/>
          </a:p>
        </p:txBody>
      </p:sp>
    </p:spTree>
    <p:extLst>
      <p:ext uri="{BB962C8B-B14F-4D97-AF65-F5344CB8AC3E}">
        <p14:creationId xmlns:p14="http://schemas.microsoft.com/office/powerpoint/2010/main" val="30255922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B0E847F-33A2-4DFD-8A08-B5D9B87E2859}"/>
              </a:ext>
            </a:extLst>
          </p:cNvPr>
          <p:cNvSpPr>
            <a:spLocks noGrp="1"/>
          </p:cNvSpPr>
          <p:nvPr>
            <p:ph type="title"/>
          </p:nvPr>
        </p:nvSpPr>
        <p:spPr/>
        <p:txBody>
          <a:bodyPr>
            <a:normAutofit/>
          </a:bodyPr>
          <a:lstStyle/>
          <a:p>
            <a:r>
              <a:rPr lang="it-IT" sz="3600" b="1" dirty="0">
                <a:latin typeface="Arial" panose="020B0604020202020204" pitchFamily="34" charset="0"/>
                <a:cs typeface="Arial" panose="020B0604020202020204" pitchFamily="34" charset="0"/>
              </a:rPr>
              <a:t>Specifiche del progetto - </a:t>
            </a:r>
            <a:r>
              <a:rPr lang="it-IT" sz="3600" i="0" u="none" strike="noStrike" dirty="0">
                <a:effectLst/>
                <a:latin typeface="Arial" panose="020B0604020202020204" pitchFamily="34" charset="0"/>
                <a:cs typeface="Arial" panose="020B0604020202020204" pitchFamily="34" charset="0"/>
              </a:rPr>
              <a:t>Versione HTML pura</a:t>
            </a:r>
            <a:endParaRPr lang="it-IT" sz="3600" b="1" dirty="0">
              <a:latin typeface="Arial" panose="020B0604020202020204" pitchFamily="34" charset="0"/>
              <a:cs typeface="Arial" panose="020B0604020202020204" pitchFamily="34" charset="0"/>
            </a:endParaRPr>
          </a:p>
        </p:txBody>
      </p:sp>
      <p:sp>
        <p:nvSpPr>
          <p:cNvPr id="3" name="Segnaposto contenuto 2">
            <a:extLst>
              <a:ext uri="{FF2B5EF4-FFF2-40B4-BE49-F238E27FC236}">
                <a16:creationId xmlns:a16="http://schemas.microsoft.com/office/drawing/2014/main" id="{B629B385-86A1-4554-B7DA-7CB9F13052EF}"/>
              </a:ext>
            </a:extLst>
          </p:cNvPr>
          <p:cNvSpPr>
            <a:spLocks noGrp="1"/>
          </p:cNvSpPr>
          <p:nvPr>
            <p:ph idx="1"/>
          </p:nvPr>
        </p:nvSpPr>
        <p:spPr>
          <a:xfrm>
            <a:off x="838200" y="1825625"/>
            <a:ext cx="10515600" cy="4667250"/>
          </a:xfrm>
        </p:spPr>
        <p:txBody>
          <a:bodyPr>
            <a:normAutofit lnSpcReduction="10000"/>
          </a:bodyPr>
          <a:lstStyle/>
          <a:p>
            <a:pPr marL="0" indent="0" algn="just" rtl="0">
              <a:spcBef>
                <a:spcPts val="0"/>
              </a:spcBef>
              <a:spcAft>
                <a:spcPts val="1000"/>
              </a:spcAft>
              <a:buNone/>
            </a:pPr>
            <a:r>
              <a:rPr lang="it-IT" sz="2000" b="0" i="0" u="none" strike="noStrike" dirty="0">
                <a:solidFill>
                  <a:srgbClr val="000000"/>
                </a:solidFill>
                <a:effectLst/>
                <a:latin typeface="Arial" panose="020B0604020202020204" pitchFamily="34" charset="0"/>
                <a:cs typeface="Arial" panose="020B0604020202020204" pitchFamily="34" charset="0"/>
              </a:rPr>
              <a:t>Dopo il login, l’utente accede a una pagina HOME che mostra (come tutte le altre pagine) un menù con i link HOME, CARRELLO, ORDINI, un campo di ricerca e una lista degli ultimi cinque prodotti visualizzati dall’utente. Se l’utente non ha visualizzato almeno cinque prodotti, la lista è completata con prodotti in offerta scelti a caso in una categoria di default. </a:t>
            </a:r>
          </a:p>
          <a:p>
            <a:pPr marL="0" indent="0" algn="just" rtl="0">
              <a:spcBef>
                <a:spcPts val="0"/>
              </a:spcBef>
              <a:spcAft>
                <a:spcPts val="1000"/>
              </a:spcAft>
              <a:buNone/>
            </a:pPr>
            <a:r>
              <a:rPr lang="it-IT" sz="2000" b="0" i="0" u="none" strike="noStrike" dirty="0">
                <a:solidFill>
                  <a:srgbClr val="000000"/>
                </a:solidFill>
                <a:effectLst/>
                <a:latin typeface="Arial" panose="020B0604020202020204" pitchFamily="34" charset="0"/>
                <a:cs typeface="Arial" panose="020B0604020202020204" pitchFamily="34" charset="0"/>
              </a:rPr>
              <a:t>L’utente può inserire una parola chiave di ricerca nel campo di input e premere INVIO. A seguito dell’invio compare una pagina RISULTATI con prodotti che contengono la chiave di ricerca nel nome o nella descrizione. L’elenco mostra solo il codice, il nome del prodotto e il prezzo minimo di vendita ed è ordinato in modo crescente in base al prezzo minimo di vendita dell’articolo da parte dei fornitori che lo offrono. </a:t>
            </a:r>
          </a:p>
          <a:p>
            <a:pPr marL="0" indent="0" algn="just" rtl="0">
              <a:spcBef>
                <a:spcPts val="0"/>
              </a:spcBef>
              <a:spcAft>
                <a:spcPts val="1000"/>
              </a:spcAft>
              <a:buNone/>
            </a:pPr>
            <a:r>
              <a:rPr lang="it-IT" sz="2000" b="0" i="0" u="none" strike="noStrike" dirty="0">
                <a:solidFill>
                  <a:srgbClr val="000000"/>
                </a:solidFill>
                <a:effectLst/>
                <a:latin typeface="Arial" panose="020B0604020202020204" pitchFamily="34" charset="0"/>
                <a:cs typeface="Arial" panose="020B0604020202020204" pitchFamily="34" charset="0"/>
              </a:rPr>
              <a:t>L’utente può selezionare mediante un click un elemento dell'elenco e visualizzare nella stessa pagina i dati completi e l’elenco dei fornitori che lo vendono (questa azione rende l’articolo “visualizzato”). </a:t>
            </a:r>
          </a:p>
          <a:p>
            <a:pPr marL="0" indent="0" algn="just" rtl="0">
              <a:spcBef>
                <a:spcPts val="0"/>
              </a:spcBef>
              <a:spcAft>
                <a:spcPts val="1000"/>
              </a:spcAft>
              <a:buNone/>
            </a:pPr>
            <a:r>
              <a:rPr lang="it-IT" sz="2000" b="0" i="0" u="none" strike="noStrike" dirty="0">
                <a:solidFill>
                  <a:srgbClr val="000000"/>
                </a:solidFill>
                <a:effectLst/>
                <a:latin typeface="Arial" panose="020B0604020202020204" pitchFamily="34" charset="0"/>
                <a:cs typeface="Arial" panose="020B0604020202020204" pitchFamily="34" charset="0"/>
              </a:rPr>
              <a:t>Per ogni fornitore in tale elenco compaiono: nome, valutazione, prezzo unitario, fasce di spesa di spedizione, importo minimo della spedizione gratuita e il numero degli articoli e valore totale degli articoli di quel fornitore che l’utente ha già messo nel carrello. Accanto all’offerta di ciascun fornitore compare un campo di input intero (quantità) e un bottone METTI NEL CARRELLO. </a:t>
            </a:r>
            <a:endParaRPr lang="it-IT" sz="3400" b="0" dirty="0">
              <a:effectLst/>
              <a:latin typeface="Arial" panose="020B0604020202020204" pitchFamily="34" charset="0"/>
              <a:cs typeface="Arial" panose="020B0604020202020204" pitchFamily="34" charset="0"/>
            </a:endParaRPr>
          </a:p>
        </p:txBody>
      </p:sp>
      <p:sp>
        <p:nvSpPr>
          <p:cNvPr id="4" name="Segnaposto numero diapositiva 3">
            <a:extLst>
              <a:ext uri="{FF2B5EF4-FFF2-40B4-BE49-F238E27FC236}">
                <a16:creationId xmlns:a16="http://schemas.microsoft.com/office/drawing/2014/main" id="{FD7B8B16-B0F4-4E55-BFFC-664355125F78}"/>
              </a:ext>
            </a:extLst>
          </p:cNvPr>
          <p:cNvSpPr>
            <a:spLocks noGrp="1"/>
          </p:cNvSpPr>
          <p:nvPr>
            <p:ph type="sldNum" sz="quarter" idx="12"/>
          </p:nvPr>
        </p:nvSpPr>
        <p:spPr/>
        <p:txBody>
          <a:bodyPr/>
          <a:lstStyle/>
          <a:p>
            <a:fld id="{2496E117-2816-458B-861B-BD913AC898D8}" type="slidenum">
              <a:rPr lang="it-IT" smtClean="0"/>
              <a:t>4</a:t>
            </a:fld>
            <a:endParaRPr lang="it-IT"/>
          </a:p>
        </p:txBody>
      </p:sp>
    </p:spTree>
    <p:extLst>
      <p:ext uri="{BB962C8B-B14F-4D97-AF65-F5344CB8AC3E}">
        <p14:creationId xmlns:p14="http://schemas.microsoft.com/office/powerpoint/2010/main" val="150602972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3FDD6B3-F469-4089-8A0C-63168E91B662}"/>
              </a:ext>
            </a:extLst>
          </p:cNvPr>
          <p:cNvSpPr>
            <a:spLocks noGrp="1"/>
          </p:cNvSpPr>
          <p:nvPr>
            <p:ph type="title"/>
          </p:nvPr>
        </p:nvSpPr>
        <p:spPr/>
        <p:txBody>
          <a:bodyPr>
            <a:normAutofit/>
          </a:bodyPr>
          <a:lstStyle/>
          <a:p>
            <a:r>
              <a:rPr lang="it-IT" sz="3600" b="1" dirty="0">
                <a:latin typeface="Arial" panose="020B0604020202020204" pitchFamily="34" charset="0"/>
                <a:cs typeface="Arial" panose="020B0604020202020204" pitchFamily="34" charset="0"/>
              </a:rPr>
              <a:t>Sequence Diagram </a:t>
            </a:r>
            <a:r>
              <a:rPr lang="it-IT" sz="3600" dirty="0">
                <a:latin typeface="Arial" panose="020B0604020202020204" pitchFamily="34" charset="0"/>
                <a:cs typeface="Arial" panose="020B0604020202020204" pitchFamily="34" charset="0"/>
              </a:rPr>
              <a:t>–</a:t>
            </a:r>
            <a:r>
              <a:rPr lang="it-IT" sz="3600" b="1" dirty="0">
                <a:latin typeface="Arial" panose="020B0604020202020204" pitchFamily="34" charset="0"/>
                <a:cs typeface="Arial" panose="020B0604020202020204" pitchFamily="34" charset="0"/>
              </a:rPr>
              <a:t> </a:t>
            </a:r>
            <a:r>
              <a:rPr lang="it-IT" sz="3600" dirty="0" err="1">
                <a:latin typeface="Arial" panose="020B0604020202020204" pitchFamily="34" charset="0"/>
                <a:cs typeface="Arial" panose="020B0604020202020204" pitchFamily="34" charset="0"/>
              </a:rPr>
              <a:t>View</a:t>
            </a:r>
            <a:r>
              <a:rPr lang="it-IT" sz="3600" dirty="0">
                <a:latin typeface="Arial" panose="020B0604020202020204" pitchFamily="34" charset="0"/>
                <a:cs typeface="Arial" panose="020B0604020202020204" pitchFamily="34" charset="0"/>
              </a:rPr>
              <a:t> </a:t>
            </a:r>
            <a:r>
              <a:rPr lang="it-IT" sz="3600" dirty="0" err="1">
                <a:latin typeface="Arial" panose="020B0604020202020204" pitchFamily="34" charset="0"/>
                <a:cs typeface="Arial" panose="020B0604020202020204" pitchFamily="34" charset="0"/>
              </a:rPr>
              <a:t>cart</a:t>
            </a:r>
            <a:endParaRPr lang="it-IT" sz="3600" dirty="0">
              <a:latin typeface="Arial" panose="020B0604020202020204" pitchFamily="34" charset="0"/>
              <a:cs typeface="Arial" panose="020B0604020202020204" pitchFamily="34" charset="0"/>
            </a:endParaRPr>
          </a:p>
        </p:txBody>
      </p:sp>
      <p:pic>
        <p:nvPicPr>
          <p:cNvPr id="7" name="Segnaposto contenuto 6">
            <a:extLst>
              <a:ext uri="{FF2B5EF4-FFF2-40B4-BE49-F238E27FC236}">
                <a16:creationId xmlns:a16="http://schemas.microsoft.com/office/drawing/2014/main" id="{3CB3EF6B-9BD6-44EA-9B9E-A6ECF5F72C3F}"/>
              </a:ext>
            </a:extLst>
          </p:cNvPr>
          <p:cNvPicPr>
            <a:picLocks noGrp="1" noChangeAspect="1"/>
          </p:cNvPicPr>
          <p:nvPr>
            <p:ph idx="1"/>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39707"/>
          <a:stretch/>
        </p:blipFill>
        <p:spPr>
          <a:xfrm>
            <a:off x="247095" y="1634978"/>
            <a:ext cx="11697809" cy="4857897"/>
          </a:xfrm>
        </p:spPr>
      </p:pic>
      <p:sp>
        <p:nvSpPr>
          <p:cNvPr id="3" name="Segnaposto numero diapositiva 2">
            <a:extLst>
              <a:ext uri="{FF2B5EF4-FFF2-40B4-BE49-F238E27FC236}">
                <a16:creationId xmlns:a16="http://schemas.microsoft.com/office/drawing/2014/main" id="{D7F14675-814B-42F4-BA5C-C8068310A94A}"/>
              </a:ext>
            </a:extLst>
          </p:cNvPr>
          <p:cNvSpPr>
            <a:spLocks noGrp="1"/>
          </p:cNvSpPr>
          <p:nvPr>
            <p:ph type="sldNum" sz="quarter" idx="12"/>
          </p:nvPr>
        </p:nvSpPr>
        <p:spPr/>
        <p:txBody>
          <a:bodyPr/>
          <a:lstStyle/>
          <a:p>
            <a:fld id="{2496E117-2816-458B-861B-BD913AC898D8}" type="slidenum">
              <a:rPr lang="it-IT" smtClean="0"/>
              <a:t>40</a:t>
            </a:fld>
            <a:endParaRPr lang="it-IT"/>
          </a:p>
        </p:txBody>
      </p:sp>
    </p:spTree>
    <p:extLst>
      <p:ext uri="{BB962C8B-B14F-4D97-AF65-F5344CB8AC3E}">
        <p14:creationId xmlns:p14="http://schemas.microsoft.com/office/powerpoint/2010/main" val="8359774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3FDD6B3-F469-4089-8A0C-63168E91B662}"/>
              </a:ext>
            </a:extLst>
          </p:cNvPr>
          <p:cNvSpPr>
            <a:spLocks noGrp="1"/>
          </p:cNvSpPr>
          <p:nvPr>
            <p:ph type="title"/>
          </p:nvPr>
        </p:nvSpPr>
        <p:spPr/>
        <p:txBody>
          <a:bodyPr>
            <a:normAutofit/>
          </a:bodyPr>
          <a:lstStyle/>
          <a:p>
            <a:r>
              <a:rPr lang="it-IT" sz="3600" b="1" dirty="0">
                <a:latin typeface="Arial" panose="020B0604020202020204" pitchFamily="34" charset="0"/>
                <a:cs typeface="Arial" panose="020B0604020202020204" pitchFamily="34" charset="0"/>
              </a:rPr>
              <a:t>Sequence Diagram </a:t>
            </a:r>
            <a:r>
              <a:rPr lang="it-IT" sz="3600" dirty="0">
                <a:latin typeface="Arial" panose="020B0604020202020204" pitchFamily="34" charset="0"/>
                <a:cs typeface="Arial" panose="020B0604020202020204" pitchFamily="34" charset="0"/>
              </a:rPr>
              <a:t>–</a:t>
            </a:r>
            <a:r>
              <a:rPr lang="it-IT" sz="3600" b="1" dirty="0">
                <a:latin typeface="Arial" panose="020B0604020202020204" pitchFamily="34" charset="0"/>
                <a:cs typeface="Arial" panose="020B0604020202020204" pitchFamily="34" charset="0"/>
              </a:rPr>
              <a:t> </a:t>
            </a:r>
            <a:r>
              <a:rPr lang="it-IT" sz="3600" dirty="0">
                <a:latin typeface="Arial" panose="020B0604020202020204" pitchFamily="34" charset="0"/>
                <a:cs typeface="Arial" panose="020B0604020202020204" pitchFamily="34" charset="0"/>
              </a:rPr>
              <a:t>Do </a:t>
            </a:r>
            <a:r>
              <a:rPr lang="it-IT" sz="3600" dirty="0" err="1">
                <a:latin typeface="Arial" panose="020B0604020202020204" pitchFamily="34" charset="0"/>
                <a:cs typeface="Arial" panose="020B0604020202020204" pitchFamily="34" charset="0"/>
              </a:rPr>
              <a:t>order</a:t>
            </a:r>
            <a:endParaRPr lang="it-IT" sz="3600" dirty="0">
              <a:latin typeface="Arial" panose="020B0604020202020204" pitchFamily="34" charset="0"/>
              <a:cs typeface="Arial" panose="020B0604020202020204" pitchFamily="34" charset="0"/>
            </a:endParaRPr>
          </a:p>
        </p:txBody>
      </p:sp>
      <p:sp>
        <p:nvSpPr>
          <p:cNvPr id="3" name="Segnaposto contenuto 2">
            <a:extLst>
              <a:ext uri="{FF2B5EF4-FFF2-40B4-BE49-F238E27FC236}">
                <a16:creationId xmlns:a16="http://schemas.microsoft.com/office/drawing/2014/main" id="{D0FCE40C-69FE-4CC8-80E5-48BDF3712164}"/>
              </a:ext>
            </a:extLst>
          </p:cNvPr>
          <p:cNvSpPr>
            <a:spLocks noGrp="1"/>
          </p:cNvSpPr>
          <p:nvPr>
            <p:ph idx="1"/>
          </p:nvPr>
        </p:nvSpPr>
        <p:spPr/>
        <p:txBody>
          <a:bodyPr/>
          <a:lstStyle/>
          <a:p>
            <a:endParaRPr lang="it-IT" dirty="0"/>
          </a:p>
        </p:txBody>
      </p:sp>
      <p:sp>
        <p:nvSpPr>
          <p:cNvPr id="4" name="Segnaposto numero diapositiva 3">
            <a:extLst>
              <a:ext uri="{FF2B5EF4-FFF2-40B4-BE49-F238E27FC236}">
                <a16:creationId xmlns:a16="http://schemas.microsoft.com/office/drawing/2014/main" id="{F50A950D-6226-4C7E-A224-7F2FC9B4C471}"/>
              </a:ext>
            </a:extLst>
          </p:cNvPr>
          <p:cNvSpPr>
            <a:spLocks noGrp="1"/>
          </p:cNvSpPr>
          <p:nvPr>
            <p:ph type="sldNum" sz="quarter" idx="12"/>
          </p:nvPr>
        </p:nvSpPr>
        <p:spPr/>
        <p:txBody>
          <a:bodyPr/>
          <a:lstStyle/>
          <a:p>
            <a:fld id="{2496E117-2816-458B-861B-BD913AC898D8}" type="slidenum">
              <a:rPr lang="it-IT" smtClean="0"/>
              <a:t>41</a:t>
            </a:fld>
            <a:endParaRPr lang="it-IT"/>
          </a:p>
        </p:txBody>
      </p:sp>
    </p:spTree>
    <p:extLst>
      <p:ext uri="{BB962C8B-B14F-4D97-AF65-F5344CB8AC3E}">
        <p14:creationId xmlns:p14="http://schemas.microsoft.com/office/powerpoint/2010/main" val="174558451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3FDD6B3-F469-4089-8A0C-63168E91B662}"/>
              </a:ext>
            </a:extLst>
          </p:cNvPr>
          <p:cNvSpPr>
            <a:spLocks noGrp="1"/>
          </p:cNvSpPr>
          <p:nvPr>
            <p:ph type="title"/>
          </p:nvPr>
        </p:nvSpPr>
        <p:spPr/>
        <p:txBody>
          <a:bodyPr>
            <a:normAutofit/>
          </a:bodyPr>
          <a:lstStyle/>
          <a:p>
            <a:r>
              <a:rPr lang="it-IT" sz="3600" b="1" dirty="0">
                <a:latin typeface="Arial" panose="020B0604020202020204" pitchFamily="34" charset="0"/>
                <a:cs typeface="Arial" panose="020B0604020202020204" pitchFamily="34" charset="0"/>
              </a:rPr>
              <a:t>Sequence Diagram </a:t>
            </a:r>
            <a:r>
              <a:rPr lang="it-IT" sz="3600" dirty="0">
                <a:latin typeface="Arial" panose="020B0604020202020204" pitchFamily="34" charset="0"/>
                <a:cs typeface="Arial" panose="020B0604020202020204" pitchFamily="34" charset="0"/>
              </a:rPr>
              <a:t>–</a:t>
            </a:r>
            <a:r>
              <a:rPr lang="it-IT" sz="3600" b="1" dirty="0">
                <a:latin typeface="Arial" panose="020B0604020202020204" pitchFamily="34" charset="0"/>
                <a:cs typeface="Arial" panose="020B0604020202020204" pitchFamily="34" charset="0"/>
              </a:rPr>
              <a:t> </a:t>
            </a:r>
            <a:r>
              <a:rPr lang="it-IT" sz="3600" dirty="0" err="1">
                <a:latin typeface="Arial" panose="020B0604020202020204" pitchFamily="34" charset="0"/>
                <a:cs typeface="Arial" panose="020B0604020202020204" pitchFamily="34" charset="0"/>
              </a:rPr>
              <a:t>View</a:t>
            </a:r>
            <a:r>
              <a:rPr lang="it-IT" sz="3600" dirty="0">
                <a:latin typeface="Arial" panose="020B0604020202020204" pitchFamily="34" charset="0"/>
                <a:cs typeface="Arial" panose="020B0604020202020204" pitchFamily="34" charset="0"/>
              </a:rPr>
              <a:t> </a:t>
            </a:r>
            <a:r>
              <a:rPr lang="it-IT" sz="3600" dirty="0" err="1">
                <a:latin typeface="Arial" panose="020B0604020202020204" pitchFamily="34" charset="0"/>
                <a:cs typeface="Arial" panose="020B0604020202020204" pitchFamily="34" charset="0"/>
              </a:rPr>
              <a:t>orders</a:t>
            </a:r>
            <a:endParaRPr lang="it-IT" sz="3600" dirty="0">
              <a:latin typeface="Arial" panose="020B0604020202020204" pitchFamily="34" charset="0"/>
              <a:cs typeface="Arial" panose="020B0604020202020204" pitchFamily="34" charset="0"/>
            </a:endParaRPr>
          </a:p>
        </p:txBody>
      </p:sp>
      <p:sp>
        <p:nvSpPr>
          <p:cNvPr id="3" name="Segnaposto contenuto 2">
            <a:extLst>
              <a:ext uri="{FF2B5EF4-FFF2-40B4-BE49-F238E27FC236}">
                <a16:creationId xmlns:a16="http://schemas.microsoft.com/office/drawing/2014/main" id="{D0FCE40C-69FE-4CC8-80E5-48BDF3712164}"/>
              </a:ext>
            </a:extLst>
          </p:cNvPr>
          <p:cNvSpPr>
            <a:spLocks noGrp="1"/>
          </p:cNvSpPr>
          <p:nvPr>
            <p:ph idx="1"/>
          </p:nvPr>
        </p:nvSpPr>
        <p:spPr/>
        <p:txBody>
          <a:bodyPr/>
          <a:lstStyle/>
          <a:p>
            <a:endParaRPr lang="it-IT" dirty="0"/>
          </a:p>
        </p:txBody>
      </p:sp>
      <p:sp>
        <p:nvSpPr>
          <p:cNvPr id="4" name="Segnaposto numero diapositiva 3">
            <a:extLst>
              <a:ext uri="{FF2B5EF4-FFF2-40B4-BE49-F238E27FC236}">
                <a16:creationId xmlns:a16="http://schemas.microsoft.com/office/drawing/2014/main" id="{4405CB55-07AB-4CA4-B39C-6ECBB3F2E882}"/>
              </a:ext>
            </a:extLst>
          </p:cNvPr>
          <p:cNvSpPr>
            <a:spLocks noGrp="1"/>
          </p:cNvSpPr>
          <p:nvPr>
            <p:ph type="sldNum" sz="quarter" idx="12"/>
          </p:nvPr>
        </p:nvSpPr>
        <p:spPr/>
        <p:txBody>
          <a:bodyPr/>
          <a:lstStyle/>
          <a:p>
            <a:fld id="{2496E117-2816-458B-861B-BD913AC898D8}" type="slidenum">
              <a:rPr lang="it-IT" smtClean="0"/>
              <a:t>42</a:t>
            </a:fld>
            <a:endParaRPr lang="it-IT"/>
          </a:p>
        </p:txBody>
      </p:sp>
    </p:spTree>
    <p:extLst>
      <p:ext uri="{BB962C8B-B14F-4D97-AF65-F5344CB8AC3E}">
        <p14:creationId xmlns:p14="http://schemas.microsoft.com/office/powerpoint/2010/main" val="174919785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3FDD6B3-F469-4089-8A0C-63168E91B662}"/>
              </a:ext>
            </a:extLst>
          </p:cNvPr>
          <p:cNvSpPr>
            <a:spLocks noGrp="1"/>
          </p:cNvSpPr>
          <p:nvPr>
            <p:ph type="title"/>
          </p:nvPr>
        </p:nvSpPr>
        <p:spPr/>
        <p:txBody>
          <a:bodyPr>
            <a:normAutofit/>
          </a:bodyPr>
          <a:lstStyle/>
          <a:p>
            <a:r>
              <a:rPr lang="it-IT" sz="3600" b="1" dirty="0">
                <a:latin typeface="Arial" panose="020B0604020202020204" pitchFamily="34" charset="0"/>
                <a:cs typeface="Arial" panose="020B0604020202020204" pitchFamily="34" charset="0"/>
              </a:rPr>
              <a:t>Sequence Diagram </a:t>
            </a:r>
            <a:r>
              <a:rPr lang="it-IT" sz="3600" dirty="0">
                <a:latin typeface="Arial" panose="020B0604020202020204" pitchFamily="34" charset="0"/>
                <a:cs typeface="Arial" panose="020B0604020202020204" pitchFamily="34" charset="0"/>
              </a:rPr>
              <a:t>–</a:t>
            </a:r>
            <a:r>
              <a:rPr lang="it-IT" sz="3600" b="1" dirty="0">
                <a:latin typeface="Arial" panose="020B0604020202020204" pitchFamily="34" charset="0"/>
                <a:cs typeface="Arial" panose="020B0604020202020204" pitchFamily="34" charset="0"/>
              </a:rPr>
              <a:t> </a:t>
            </a:r>
            <a:r>
              <a:rPr lang="it-IT" sz="3600" dirty="0">
                <a:latin typeface="Arial" panose="020B0604020202020204" pitchFamily="34" charset="0"/>
                <a:cs typeface="Arial" panose="020B0604020202020204" pitchFamily="34" charset="0"/>
              </a:rPr>
              <a:t>Do logout</a:t>
            </a:r>
          </a:p>
        </p:txBody>
      </p:sp>
      <p:pic>
        <p:nvPicPr>
          <p:cNvPr id="5" name="Segnaposto contenuto 4">
            <a:extLst>
              <a:ext uri="{FF2B5EF4-FFF2-40B4-BE49-F238E27FC236}">
                <a16:creationId xmlns:a16="http://schemas.microsoft.com/office/drawing/2014/main" id="{3612D003-4C13-4AD2-9FA2-3A6C1358AE4F}"/>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0306"/>
          <a:stretch/>
        </p:blipFill>
        <p:spPr>
          <a:xfrm>
            <a:off x="3633787" y="2232837"/>
            <a:ext cx="4924425" cy="2938924"/>
          </a:xfrm>
        </p:spPr>
      </p:pic>
      <p:sp>
        <p:nvSpPr>
          <p:cNvPr id="3" name="Segnaposto numero diapositiva 2">
            <a:extLst>
              <a:ext uri="{FF2B5EF4-FFF2-40B4-BE49-F238E27FC236}">
                <a16:creationId xmlns:a16="http://schemas.microsoft.com/office/drawing/2014/main" id="{22A26079-13FF-4EF8-AB41-D730F2A6F856}"/>
              </a:ext>
            </a:extLst>
          </p:cNvPr>
          <p:cNvSpPr>
            <a:spLocks noGrp="1"/>
          </p:cNvSpPr>
          <p:nvPr>
            <p:ph type="sldNum" sz="quarter" idx="12"/>
          </p:nvPr>
        </p:nvSpPr>
        <p:spPr/>
        <p:txBody>
          <a:bodyPr/>
          <a:lstStyle/>
          <a:p>
            <a:fld id="{2496E117-2816-458B-861B-BD913AC898D8}" type="slidenum">
              <a:rPr lang="it-IT" smtClean="0"/>
              <a:t>43</a:t>
            </a:fld>
            <a:endParaRPr lang="it-IT"/>
          </a:p>
        </p:txBody>
      </p:sp>
    </p:spTree>
    <p:extLst>
      <p:ext uri="{BB962C8B-B14F-4D97-AF65-F5344CB8AC3E}">
        <p14:creationId xmlns:p14="http://schemas.microsoft.com/office/powerpoint/2010/main" val="331576538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descr="Immagine che contiene colorato, decorato, dipingendo&#10;&#10;Descrizione generata automaticamente">
            <a:extLst>
              <a:ext uri="{FF2B5EF4-FFF2-40B4-BE49-F238E27FC236}">
                <a16:creationId xmlns:a16="http://schemas.microsoft.com/office/drawing/2014/main" id="{714FD0EF-6750-46A3-9BFD-0B33827EAC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6235026" y="0"/>
            <a:ext cx="5956974" cy="6858000"/>
          </a:xfrm>
          <a:prstGeom prst="rect">
            <a:avLst/>
          </a:prstGeom>
        </p:spPr>
      </p:pic>
      <p:sp>
        <p:nvSpPr>
          <p:cNvPr id="2" name="Titolo 1">
            <a:extLst>
              <a:ext uri="{FF2B5EF4-FFF2-40B4-BE49-F238E27FC236}">
                <a16:creationId xmlns:a16="http://schemas.microsoft.com/office/drawing/2014/main" id="{4028B0E3-D799-466F-B350-48A49BB1B635}"/>
              </a:ext>
            </a:extLst>
          </p:cNvPr>
          <p:cNvSpPr>
            <a:spLocks noGrp="1"/>
          </p:cNvSpPr>
          <p:nvPr>
            <p:ph type="ctrTitle"/>
          </p:nvPr>
        </p:nvSpPr>
        <p:spPr>
          <a:xfrm>
            <a:off x="0" y="2392784"/>
            <a:ext cx="6235026" cy="1036216"/>
          </a:xfrm>
        </p:spPr>
        <p:txBody>
          <a:bodyPr>
            <a:normAutofit/>
          </a:bodyPr>
          <a:lstStyle/>
          <a:p>
            <a:r>
              <a:rPr lang="it-IT" sz="4400" b="1" dirty="0">
                <a:latin typeface="Arial" panose="020B0604020202020204" pitchFamily="34" charset="0"/>
                <a:cs typeface="Arial" panose="020B0604020202020204" pitchFamily="34" charset="0"/>
              </a:rPr>
              <a:t>Progetto di TIW </a:t>
            </a:r>
          </a:p>
        </p:txBody>
      </p:sp>
      <p:sp>
        <p:nvSpPr>
          <p:cNvPr id="3" name="Sottotitolo 2">
            <a:extLst>
              <a:ext uri="{FF2B5EF4-FFF2-40B4-BE49-F238E27FC236}">
                <a16:creationId xmlns:a16="http://schemas.microsoft.com/office/drawing/2014/main" id="{1BB98D94-1907-459D-85DF-D143CCF830D8}"/>
              </a:ext>
            </a:extLst>
          </p:cNvPr>
          <p:cNvSpPr>
            <a:spLocks noGrp="1"/>
          </p:cNvSpPr>
          <p:nvPr>
            <p:ph type="subTitle" idx="1"/>
          </p:nvPr>
        </p:nvSpPr>
        <p:spPr>
          <a:xfrm>
            <a:off x="0" y="3502699"/>
            <a:ext cx="6235026" cy="2484646"/>
          </a:xfrm>
        </p:spPr>
        <p:txBody>
          <a:bodyPr>
            <a:normAutofit fontScale="70000" lnSpcReduction="20000"/>
          </a:bodyPr>
          <a:lstStyle/>
          <a:p>
            <a:r>
              <a:rPr lang="it-IT" sz="2800" kern="1800" dirty="0">
                <a:effectLst/>
                <a:latin typeface="Arial" panose="020B0604020202020204" pitchFamily="34" charset="0"/>
                <a:ea typeface="Times New Roman" panose="02020603050405020304" pitchFamily="18" charset="0"/>
                <a:cs typeface="Arial" panose="020B0604020202020204" pitchFamily="34" charset="0"/>
              </a:rPr>
              <a:t>Carrello con più fornitori e ordine</a:t>
            </a:r>
          </a:p>
          <a:p>
            <a:endParaRPr lang="it-IT" sz="2800" kern="1800" dirty="0">
              <a:effectLst/>
              <a:latin typeface="Arial" panose="020B0604020202020204" pitchFamily="34" charset="0"/>
              <a:ea typeface="Times New Roman" panose="02020603050405020304" pitchFamily="18" charset="0"/>
              <a:cs typeface="Arial" panose="020B0604020202020204" pitchFamily="34" charset="0"/>
            </a:endParaRPr>
          </a:p>
          <a:p>
            <a:r>
              <a:rPr lang="it-IT" sz="2100" kern="1800" dirty="0">
                <a:latin typeface="Arial" panose="020B0604020202020204" pitchFamily="34" charset="0"/>
                <a:ea typeface="Times New Roman" panose="02020603050405020304" pitchFamily="18" charset="0"/>
                <a:cs typeface="Arial" panose="020B0604020202020204" pitchFamily="34" charset="0"/>
              </a:rPr>
              <a:t>JAVASCRIPT</a:t>
            </a:r>
          </a:p>
          <a:p>
            <a:r>
              <a:rPr lang="it-IT" sz="2100" kern="1800" dirty="0">
                <a:effectLst/>
                <a:latin typeface="Arial" panose="020B0604020202020204" pitchFamily="34" charset="0"/>
                <a:ea typeface="Times New Roman" panose="02020603050405020304" pitchFamily="18" charset="0"/>
                <a:cs typeface="Arial" panose="020B0604020202020204" pitchFamily="34" charset="0"/>
              </a:rPr>
              <a:t>2020/2021</a:t>
            </a:r>
          </a:p>
          <a:p>
            <a:endParaRPr lang="it-IT" sz="1600" kern="1800" dirty="0">
              <a:latin typeface="Arial" panose="020B0604020202020204" pitchFamily="34" charset="0"/>
              <a:ea typeface="Times New Roman" panose="02020603050405020304" pitchFamily="18" charset="0"/>
              <a:cs typeface="Arial" panose="020B0604020202020204" pitchFamily="34" charset="0"/>
            </a:endParaRPr>
          </a:p>
          <a:p>
            <a:r>
              <a:rPr lang="it-IT" sz="1600" kern="1800" dirty="0">
                <a:latin typeface="Arial" panose="020B0604020202020204" pitchFamily="34" charset="0"/>
                <a:ea typeface="Times New Roman" panose="02020603050405020304" pitchFamily="18" charset="0"/>
                <a:cs typeface="Arial" panose="020B0604020202020204" pitchFamily="34" charset="0"/>
              </a:rPr>
              <a:t>Gruppo 43:</a:t>
            </a:r>
          </a:p>
          <a:p>
            <a:r>
              <a:rPr lang="it-IT" sz="1600" i="1" kern="1800" dirty="0">
                <a:latin typeface="Arial" panose="020B0604020202020204" pitchFamily="34" charset="0"/>
                <a:ea typeface="Times New Roman" panose="02020603050405020304" pitchFamily="18" charset="0"/>
                <a:cs typeface="Arial" panose="020B0604020202020204" pitchFamily="34" charset="0"/>
              </a:rPr>
              <a:t>Martellozzo Sofia - 10623060 - 910488</a:t>
            </a:r>
          </a:p>
          <a:p>
            <a:r>
              <a:rPr lang="it-IT" sz="1600" i="1" kern="1800" dirty="0">
                <a:effectLst/>
                <a:latin typeface="Arial" panose="020B0604020202020204" pitchFamily="34" charset="0"/>
                <a:ea typeface="Times New Roman" panose="02020603050405020304" pitchFamily="18" charset="0"/>
                <a:cs typeface="Arial" panose="020B0604020202020204" pitchFamily="34" charset="0"/>
              </a:rPr>
              <a:t>Mosconi Alberto - 10653349 - 910001</a:t>
            </a:r>
          </a:p>
          <a:p>
            <a:r>
              <a:rPr lang="it-IT" sz="1600" i="1" kern="1800" dirty="0">
                <a:effectLst/>
                <a:latin typeface="Arial" panose="020B0604020202020204" pitchFamily="34" charset="0"/>
                <a:ea typeface="Times New Roman" panose="02020603050405020304" pitchFamily="18" charset="0"/>
                <a:cs typeface="Arial" panose="020B0604020202020204" pitchFamily="34" charset="0"/>
              </a:rPr>
              <a:t>Musumeci Margherita - 10600069 - 907435</a:t>
            </a:r>
            <a:endParaRPr lang="it-IT" i="1" dirty="0">
              <a:latin typeface="Arial" panose="020B0604020202020204" pitchFamily="34" charset="0"/>
              <a:cs typeface="Arial" panose="020B0604020202020204" pitchFamily="34" charset="0"/>
            </a:endParaRPr>
          </a:p>
        </p:txBody>
      </p:sp>
      <p:pic>
        <p:nvPicPr>
          <p:cNvPr id="7" name="Immagine 6">
            <a:extLst>
              <a:ext uri="{FF2B5EF4-FFF2-40B4-BE49-F238E27FC236}">
                <a16:creationId xmlns:a16="http://schemas.microsoft.com/office/drawing/2014/main" id="{7ED8A83E-A638-41E2-9108-4A19F7FDAF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9212" y="401987"/>
            <a:ext cx="4736601" cy="2240284"/>
          </a:xfrm>
          <a:prstGeom prst="rect">
            <a:avLst/>
          </a:prstGeom>
        </p:spPr>
      </p:pic>
      <p:sp>
        <p:nvSpPr>
          <p:cNvPr id="4" name="Segnaposto numero diapositiva 3">
            <a:extLst>
              <a:ext uri="{FF2B5EF4-FFF2-40B4-BE49-F238E27FC236}">
                <a16:creationId xmlns:a16="http://schemas.microsoft.com/office/drawing/2014/main" id="{229BFC5D-6E94-42D9-95C6-8E68E10C17A0}"/>
              </a:ext>
            </a:extLst>
          </p:cNvPr>
          <p:cNvSpPr>
            <a:spLocks noGrp="1"/>
          </p:cNvSpPr>
          <p:nvPr>
            <p:ph type="sldNum" sz="quarter" idx="12"/>
          </p:nvPr>
        </p:nvSpPr>
        <p:spPr/>
        <p:txBody>
          <a:bodyPr/>
          <a:lstStyle/>
          <a:p>
            <a:fld id="{2496E117-2816-458B-861B-BD913AC898D8}" type="slidenum">
              <a:rPr lang="it-IT" smtClean="0"/>
              <a:t>44</a:t>
            </a:fld>
            <a:endParaRPr lang="it-IT"/>
          </a:p>
        </p:txBody>
      </p:sp>
    </p:spTree>
    <p:extLst>
      <p:ext uri="{BB962C8B-B14F-4D97-AF65-F5344CB8AC3E}">
        <p14:creationId xmlns:p14="http://schemas.microsoft.com/office/powerpoint/2010/main" val="300213050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B0E847F-33A2-4DFD-8A08-B5D9B87E2859}"/>
              </a:ext>
            </a:extLst>
          </p:cNvPr>
          <p:cNvSpPr>
            <a:spLocks noGrp="1"/>
          </p:cNvSpPr>
          <p:nvPr>
            <p:ph type="title"/>
          </p:nvPr>
        </p:nvSpPr>
        <p:spPr/>
        <p:txBody>
          <a:bodyPr>
            <a:normAutofit/>
          </a:bodyPr>
          <a:lstStyle/>
          <a:p>
            <a:r>
              <a:rPr lang="it-IT" sz="3600" b="1" dirty="0">
                <a:latin typeface="Arial" panose="020B0604020202020204" pitchFamily="34" charset="0"/>
                <a:cs typeface="Arial" panose="020B0604020202020204" pitchFamily="34" charset="0"/>
              </a:rPr>
              <a:t>Specifiche</a:t>
            </a:r>
            <a:r>
              <a:rPr lang="it-IT" sz="3200" b="1" dirty="0">
                <a:latin typeface="Arial" panose="020B0604020202020204" pitchFamily="34" charset="0"/>
                <a:cs typeface="Arial" panose="020B0604020202020204" pitchFamily="34" charset="0"/>
              </a:rPr>
              <a:t> del progetto - </a:t>
            </a:r>
            <a:r>
              <a:rPr lang="it-IT" sz="3200" i="0" u="none" strike="noStrike" dirty="0">
                <a:effectLst/>
                <a:latin typeface="Arial" panose="020B0604020202020204" pitchFamily="34" charset="0"/>
                <a:cs typeface="Arial" panose="020B0604020202020204" pitchFamily="34" charset="0"/>
              </a:rPr>
              <a:t>Versione con JavaScript</a:t>
            </a:r>
            <a:endParaRPr lang="it-IT" sz="3200" b="1" dirty="0">
              <a:latin typeface="Arial" panose="020B0604020202020204" pitchFamily="34" charset="0"/>
              <a:cs typeface="Arial" panose="020B0604020202020204" pitchFamily="34" charset="0"/>
            </a:endParaRPr>
          </a:p>
        </p:txBody>
      </p:sp>
      <p:sp>
        <p:nvSpPr>
          <p:cNvPr id="3" name="Segnaposto contenuto 2">
            <a:extLst>
              <a:ext uri="{FF2B5EF4-FFF2-40B4-BE49-F238E27FC236}">
                <a16:creationId xmlns:a16="http://schemas.microsoft.com/office/drawing/2014/main" id="{B629B385-86A1-4554-B7DA-7CB9F13052EF}"/>
              </a:ext>
            </a:extLst>
          </p:cNvPr>
          <p:cNvSpPr>
            <a:spLocks noGrp="1"/>
          </p:cNvSpPr>
          <p:nvPr>
            <p:ph idx="1"/>
          </p:nvPr>
        </p:nvSpPr>
        <p:spPr>
          <a:xfrm>
            <a:off x="838200" y="1825624"/>
            <a:ext cx="10515600" cy="4667251"/>
          </a:xfrm>
        </p:spPr>
        <p:txBody>
          <a:bodyPr>
            <a:normAutofit/>
          </a:bodyPr>
          <a:lstStyle/>
          <a:p>
            <a:pPr marL="0" indent="0" algn="just">
              <a:lnSpc>
                <a:spcPct val="115000"/>
              </a:lnSpc>
              <a:spcAft>
                <a:spcPts val="1000"/>
              </a:spcAft>
              <a:buNone/>
            </a:pPr>
            <a:r>
              <a:rPr lang="it-IT" sz="1800" dirty="0">
                <a:effectLst/>
                <a:latin typeface="Arial" panose="020B0604020202020204" pitchFamily="34" charset="0"/>
                <a:ea typeface="Times New Roman" panose="02020603050405020304" pitchFamily="18" charset="0"/>
                <a:cs typeface="Arial" panose="020B0604020202020204" pitchFamily="34" charset="0"/>
              </a:rPr>
              <a:t>Si</a:t>
            </a:r>
            <a:r>
              <a:rPr lang="it-IT"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realizzi un’applicazione client server web che modifica le specifiche precedenti come segue:</a:t>
            </a:r>
            <a:endParaRPr lang="it-IT" sz="1800" dirty="0">
              <a:effectLst/>
              <a:latin typeface="Arial" panose="020B0604020202020204" pitchFamily="34" charset="0"/>
              <a:ea typeface="Calibri" panose="020F0502020204030204" pitchFamily="34" charset="0"/>
              <a:cs typeface="Arial" panose="020B0604020202020204" pitchFamily="34" charset="0"/>
            </a:endParaRPr>
          </a:p>
          <a:p>
            <a:pPr marL="342900" lvl="0" indent="-342900" algn="just" fontAlgn="base">
              <a:lnSpc>
                <a:spcPct val="115000"/>
              </a:lnSpc>
              <a:spcAft>
                <a:spcPts val="1000"/>
              </a:spcAft>
              <a:buSzPts val="1000"/>
              <a:buFont typeface="Symbol" panose="05050102010706020507" pitchFamily="18" charset="2"/>
              <a:buChar char=""/>
              <a:tabLst>
                <a:tab pos="457200" algn="l"/>
              </a:tabLst>
            </a:pPr>
            <a:r>
              <a:rPr lang="it-IT"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Dopo il login dell’utente, l’intera applicazione è realizzata con un’unica pagina.</a:t>
            </a:r>
            <a:endParaRPr lang="it-IT" sz="1800" dirty="0">
              <a:effectLst/>
              <a:latin typeface="Arial" panose="020B0604020202020204" pitchFamily="34" charset="0"/>
              <a:ea typeface="Calibri" panose="020F0502020204030204" pitchFamily="34" charset="0"/>
              <a:cs typeface="Arial" panose="020B0604020202020204" pitchFamily="34" charset="0"/>
            </a:endParaRPr>
          </a:p>
          <a:p>
            <a:pPr marL="342900" lvl="0" indent="-342900" algn="just" fontAlgn="base">
              <a:lnSpc>
                <a:spcPct val="115000"/>
              </a:lnSpc>
              <a:spcAft>
                <a:spcPts val="1000"/>
              </a:spcAft>
              <a:buSzPts val="1000"/>
              <a:buFont typeface="Symbol" panose="05050102010706020507" pitchFamily="18" charset="2"/>
              <a:buChar char=""/>
              <a:tabLst>
                <a:tab pos="457200" algn="l"/>
              </a:tabLst>
            </a:pPr>
            <a:r>
              <a:rPr lang="it-IT"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Ogni interazione dell’utente è gestita senza ricaricare </a:t>
            </a:r>
            <a:r>
              <a:rPr lang="it-IT" sz="1800" u="sng"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completamente</a:t>
            </a:r>
            <a:r>
              <a:rPr lang="it-IT"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la pagina, ma produce l’invocazione asincrona del server e l’eventuale modifica del contenuto da aggiornare a seguito dell’evento.</a:t>
            </a:r>
            <a:endParaRPr lang="it-IT" sz="1800" dirty="0">
              <a:effectLst/>
              <a:latin typeface="Arial" panose="020B0604020202020204" pitchFamily="34" charset="0"/>
              <a:ea typeface="Calibri" panose="020F0502020204030204" pitchFamily="34" charset="0"/>
              <a:cs typeface="Arial" panose="020B0604020202020204" pitchFamily="34" charset="0"/>
            </a:endParaRPr>
          </a:p>
          <a:p>
            <a:pPr marL="342900" lvl="0" indent="-342900" algn="just" fontAlgn="base">
              <a:lnSpc>
                <a:spcPct val="115000"/>
              </a:lnSpc>
              <a:spcAft>
                <a:spcPts val="1000"/>
              </a:spcAft>
              <a:buSzPts val="1000"/>
              <a:buFont typeface="Symbol" panose="05050102010706020507" pitchFamily="18" charset="2"/>
              <a:buChar char=""/>
              <a:tabLst>
                <a:tab pos="457200" algn="l"/>
              </a:tabLst>
            </a:pPr>
            <a:r>
              <a:rPr lang="it-IT"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L’applicazione memorizza il contenuto del carrello a lato client.</a:t>
            </a:r>
            <a:endParaRPr lang="it-IT" sz="1800" dirty="0">
              <a:effectLst/>
              <a:latin typeface="Arial" panose="020B0604020202020204" pitchFamily="34" charset="0"/>
              <a:ea typeface="Calibri" panose="020F0502020204030204" pitchFamily="34" charset="0"/>
              <a:cs typeface="Arial" panose="020B0604020202020204" pitchFamily="34" charset="0"/>
            </a:endParaRPr>
          </a:p>
          <a:p>
            <a:pPr marL="342900" lvl="0" indent="-342900" algn="just" fontAlgn="base">
              <a:lnSpc>
                <a:spcPct val="115000"/>
              </a:lnSpc>
              <a:spcAft>
                <a:spcPts val="1000"/>
              </a:spcAft>
              <a:buSzPts val="1000"/>
              <a:buFont typeface="Symbol" panose="05050102010706020507" pitchFamily="18" charset="2"/>
              <a:buChar char=""/>
              <a:tabLst>
                <a:tab pos="457200" algn="l"/>
              </a:tabLst>
            </a:pPr>
            <a:r>
              <a:rPr lang="it-IT"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Nella pagina RISULTATI l’elenco dettagliato degli articoli già nel carrello da parte di un fornitore compare mediante una finestra sovrapposta quando si passa con il mouse sopra il numero che indica quanti articoli del medesimo fornitore sono già nel carrello.</a:t>
            </a:r>
            <a:endParaRPr lang="it-IT" sz="1800" dirty="0">
              <a:effectLst/>
              <a:latin typeface="Arial" panose="020B0604020202020204" pitchFamily="34" charset="0"/>
              <a:ea typeface="Calibri" panose="020F0502020204030204" pitchFamily="34" charset="0"/>
              <a:cs typeface="Arial" panose="020B0604020202020204" pitchFamily="34" charset="0"/>
            </a:endParaRPr>
          </a:p>
        </p:txBody>
      </p:sp>
      <p:sp>
        <p:nvSpPr>
          <p:cNvPr id="4" name="Segnaposto numero diapositiva 3">
            <a:extLst>
              <a:ext uri="{FF2B5EF4-FFF2-40B4-BE49-F238E27FC236}">
                <a16:creationId xmlns:a16="http://schemas.microsoft.com/office/drawing/2014/main" id="{3AF7B91E-FA5E-4D9F-83E5-2055D704DF04}"/>
              </a:ext>
            </a:extLst>
          </p:cNvPr>
          <p:cNvSpPr>
            <a:spLocks noGrp="1"/>
          </p:cNvSpPr>
          <p:nvPr>
            <p:ph type="sldNum" sz="quarter" idx="12"/>
          </p:nvPr>
        </p:nvSpPr>
        <p:spPr/>
        <p:txBody>
          <a:bodyPr/>
          <a:lstStyle/>
          <a:p>
            <a:fld id="{2496E117-2816-458B-861B-BD913AC898D8}" type="slidenum">
              <a:rPr lang="it-IT" smtClean="0"/>
              <a:t>45</a:t>
            </a:fld>
            <a:endParaRPr lang="it-IT"/>
          </a:p>
        </p:txBody>
      </p:sp>
    </p:spTree>
    <p:extLst>
      <p:ext uri="{BB962C8B-B14F-4D97-AF65-F5344CB8AC3E}">
        <p14:creationId xmlns:p14="http://schemas.microsoft.com/office/powerpoint/2010/main" val="124604179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4947483-483C-492A-91EB-2AC18F85D390}"/>
              </a:ext>
            </a:extLst>
          </p:cNvPr>
          <p:cNvSpPr>
            <a:spLocks noGrp="1"/>
          </p:cNvSpPr>
          <p:nvPr>
            <p:ph type="title"/>
          </p:nvPr>
        </p:nvSpPr>
        <p:spPr/>
        <p:txBody>
          <a:bodyPr>
            <a:normAutofit/>
          </a:bodyPr>
          <a:lstStyle/>
          <a:p>
            <a:r>
              <a:rPr lang="it-IT" sz="3600" b="1" dirty="0">
                <a:latin typeface="Arial" panose="020B0604020202020204" pitchFamily="34" charset="0"/>
                <a:cs typeface="Arial" panose="020B0604020202020204" pitchFamily="34" charset="0"/>
              </a:rPr>
              <a:t>Strumenti</a:t>
            </a:r>
            <a:r>
              <a:rPr lang="it-IT" sz="4000" dirty="0">
                <a:latin typeface="Arial" panose="020B0604020202020204" pitchFamily="34" charset="0"/>
                <a:cs typeface="Arial" panose="020B0604020202020204" pitchFamily="34" charset="0"/>
              </a:rPr>
              <a:t> </a:t>
            </a:r>
            <a:r>
              <a:rPr lang="it-IT" sz="3600" b="1" dirty="0">
                <a:latin typeface="Arial" panose="020B0604020202020204" pitchFamily="34" charset="0"/>
                <a:cs typeface="Arial" panose="020B0604020202020204" pitchFamily="34" charset="0"/>
              </a:rPr>
              <a:t>utilizzati</a:t>
            </a:r>
          </a:p>
        </p:txBody>
      </p:sp>
      <p:sp>
        <p:nvSpPr>
          <p:cNvPr id="3" name="Segnaposto contenuto 2">
            <a:extLst>
              <a:ext uri="{FF2B5EF4-FFF2-40B4-BE49-F238E27FC236}">
                <a16:creationId xmlns:a16="http://schemas.microsoft.com/office/drawing/2014/main" id="{5A5E5B2C-CAC2-4839-BC74-3C8BEC14A3F9}"/>
              </a:ext>
            </a:extLst>
          </p:cNvPr>
          <p:cNvSpPr>
            <a:spLocks noGrp="1"/>
          </p:cNvSpPr>
          <p:nvPr>
            <p:ph idx="1"/>
          </p:nvPr>
        </p:nvSpPr>
        <p:spPr/>
        <p:txBody>
          <a:bodyPr/>
          <a:lstStyle/>
          <a:p>
            <a:r>
              <a:rPr lang="it-IT" dirty="0">
                <a:latin typeface="Arial" panose="020B0604020202020204" pitchFamily="34" charset="0"/>
                <a:cs typeface="Arial" panose="020B0604020202020204" pitchFamily="34" charset="0"/>
              </a:rPr>
              <a:t>Java: jdk-15.03</a:t>
            </a:r>
          </a:p>
          <a:p>
            <a:r>
              <a:rPr lang="it-IT" dirty="0">
                <a:latin typeface="Arial" panose="020B0604020202020204" pitchFamily="34" charset="0"/>
                <a:cs typeface="Arial" panose="020B0604020202020204" pitchFamily="34" charset="0"/>
              </a:rPr>
              <a:t>Server: Tomcat 9 </a:t>
            </a:r>
          </a:p>
          <a:p>
            <a:r>
              <a:rPr lang="it-IT" dirty="0">
                <a:latin typeface="Arial" panose="020B0604020202020204" pitchFamily="34" charset="0"/>
                <a:cs typeface="Arial" panose="020B0604020202020204" pitchFamily="34" charset="0"/>
              </a:rPr>
              <a:t>Database: MySQL</a:t>
            </a:r>
          </a:p>
          <a:p>
            <a:r>
              <a:rPr lang="it-IT" dirty="0">
                <a:latin typeface="Arial" panose="020B0604020202020204" pitchFamily="34" charset="0"/>
                <a:cs typeface="Arial" panose="020B0604020202020204" pitchFamily="34" charset="0"/>
              </a:rPr>
              <a:t>Librerie gestione j</a:t>
            </a:r>
            <a:r>
              <a:rPr lang="it-IT">
                <a:latin typeface="Arial" panose="020B0604020202020204" pitchFamily="34" charset="0"/>
                <a:cs typeface="Arial" panose="020B0604020202020204" pitchFamily="34" charset="0"/>
              </a:rPr>
              <a:t>son</a:t>
            </a:r>
            <a:r>
              <a:rPr lang="it-IT" dirty="0">
                <a:latin typeface="Arial" panose="020B0604020202020204" pitchFamily="34" charset="0"/>
                <a:cs typeface="Arial" panose="020B0604020202020204" pitchFamily="34" charset="0"/>
              </a:rPr>
              <a:t>: GSON</a:t>
            </a:r>
          </a:p>
          <a:p>
            <a:pPr marL="0" indent="0">
              <a:buNone/>
            </a:pPr>
            <a:endParaRPr lang="it-IT" dirty="0">
              <a:latin typeface="Arial" panose="020B0604020202020204" pitchFamily="34" charset="0"/>
              <a:cs typeface="Arial" panose="020B0604020202020204" pitchFamily="34" charset="0"/>
            </a:endParaRPr>
          </a:p>
          <a:p>
            <a:r>
              <a:rPr lang="it-IT" dirty="0">
                <a:latin typeface="Arial" panose="020B0604020202020204" pitchFamily="34" charset="0"/>
                <a:cs typeface="Arial" panose="020B0604020202020204" pitchFamily="34" charset="0"/>
              </a:rPr>
              <a:t>Client Side: JavaScript</a:t>
            </a:r>
          </a:p>
        </p:txBody>
      </p:sp>
      <p:sp>
        <p:nvSpPr>
          <p:cNvPr id="4" name="Segnaposto numero diapositiva 3">
            <a:extLst>
              <a:ext uri="{FF2B5EF4-FFF2-40B4-BE49-F238E27FC236}">
                <a16:creationId xmlns:a16="http://schemas.microsoft.com/office/drawing/2014/main" id="{5156D562-49F1-4F58-A5C4-6A23BE33F91B}"/>
              </a:ext>
            </a:extLst>
          </p:cNvPr>
          <p:cNvSpPr>
            <a:spLocks noGrp="1"/>
          </p:cNvSpPr>
          <p:nvPr>
            <p:ph type="sldNum" sz="quarter" idx="12"/>
          </p:nvPr>
        </p:nvSpPr>
        <p:spPr/>
        <p:txBody>
          <a:bodyPr/>
          <a:lstStyle/>
          <a:p>
            <a:fld id="{2496E117-2816-458B-861B-BD913AC898D8}" type="slidenum">
              <a:rPr lang="it-IT" smtClean="0"/>
              <a:t>46</a:t>
            </a:fld>
            <a:endParaRPr lang="it-IT"/>
          </a:p>
        </p:txBody>
      </p:sp>
    </p:spTree>
    <p:extLst>
      <p:ext uri="{BB962C8B-B14F-4D97-AF65-F5344CB8AC3E}">
        <p14:creationId xmlns:p14="http://schemas.microsoft.com/office/powerpoint/2010/main" val="238448511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4947483-483C-492A-91EB-2AC18F85D390}"/>
              </a:ext>
            </a:extLst>
          </p:cNvPr>
          <p:cNvSpPr>
            <a:spLocks noGrp="1"/>
          </p:cNvSpPr>
          <p:nvPr>
            <p:ph type="title"/>
          </p:nvPr>
        </p:nvSpPr>
        <p:spPr/>
        <p:txBody>
          <a:bodyPr>
            <a:normAutofit/>
          </a:bodyPr>
          <a:lstStyle/>
          <a:p>
            <a:r>
              <a:rPr lang="it-IT" sz="3600" b="1" dirty="0">
                <a:latin typeface="Arial" panose="020B0604020202020204" pitchFamily="34" charset="0"/>
                <a:cs typeface="Arial" panose="020B0604020202020204" pitchFamily="34" charset="0"/>
              </a:rPr>
              <a:t>Scelte implementative </a:t>
            </a:r>
            <a:r>
              <a:rPr lang="it-IT" sz="3600" dirty="0">
                <a:latin typeface="Arial" panose="020B0604020202020204" pitchFamily="34" charset="0"/>
                <a:cs typeface="Arial" panose="020B0604020202020204" pitchFamily="34" charset="0"/>
              </a:rPr>
              <a:t>– gestione degli errori</a:t>
            </a:r>
          </a:p>
        </p:txBody>
      </p:sp>
      <p:sp>
        <p:nvSpPr>
          <p:cNvPr id="3" name="Segnaposto contenuto 2">
            <a:extLst>
              <a:ext uri="{FF2B5EF4-FFF2-40B4-BE49-F238E27FC236}">
                <a16:creationId xmlns:a16="http://schemas.microsoft.com/office/drawing/2014/main" id="{5A5E5B2C-CAC2-4839-BC74-3C8BEC14A3F9}"/>
              </a:ext>
            </a:extLst>
          </p:cNvPr>
          <p:cNvSpPr>
            <a:spLocks noGrp="1"/>
          </p:cNvSpPr>
          <p:nvPr>
            <p:ph idx="1"/>
          </p:nvPr>
        </p:nvSpPr>
        <p:spPr/>
        <p:txBody>
          <a:bodyPr>
            <a:normAutofit/>
          </a:bodyPr>
          <a:lstStyle/>
          <a:p>
            <a:pPr marL="0" indent="0">
              <a:buNone/>
            </a:pPr>
            <a:r>
              <a:rPr lang="it-IT" b="0" i="0" dirty="0">
                <a:effectLst/>
                <a:latin typeface="Segoe UI" panose="020B0502040204020203" pitchFamily="34" charset="0"/>
              </a:rPr>
              <a:t>Le eccezioni generate da query al database sono intercettate dai DAO e convertite in </a:t>
            </a:r>
            <a:r>
              <a:rPr lang="it-IT" b="0" i="0" dirty="0" err="1">
                <a:effectLst/>
                <a:latin typeface="Segoe UI" panose="020B0502040204020203" pitchFamily="34" charset="0"/>
              </a:rPr>
              <a:t>DatabaseException</a:t>
            </a:r>
            <a:r>
              <a:rPr lang="it-IT" b="0" i="0" dirty="0">
                <a:effectLst/>
                <a:latin typeface="Segoe UI" panose="020B0502040204020203" pitchFamily="34" charset="0"/>
              </a:rPr>
              <a:t>, che vengono catturate dalla </a:t>
            </a:r>
            <a:r>
              <a:rPr lang="it-IT" b="0" i="0" dirty="0" err="1">
                <a:effectLst/>
                <a:latin typeface="Segoe UI" panose="020B0502040204020203" pitchFamily="34" charset="0"/>
              </a:rPr>
              <a:t>servlet</a:t>
            </a:r>
            <a:r>
              <a:rPr lang="it-IT" b="0" i="0" dirty="0">
                <a:effectLst/>
                <a:latin typeface="Segoe UI" panose="020B0502040204020203" pitchFamily="34" charset="0"/>
              </a:rPr>
              <a:t> chiamante. Gli errori rappresentati da queste, insieme al resto delle eccezioni, vengono gestiti rispondendo al Client con il codice di errore corrispondente e un messaggio descrittivo.</a:t>
            </a:r>
            <a:endParaRPr lang="it-IT" dirty="0">
              <a:latin typeface="Arial" panose="020B0604020202020204" pitchFamily="34" charset="0"/>
              <a:cs typeface="Arial" panose="020B0604020202020204" pitchFamily="34" charset="0"/>
            </a:endParaRPr>
          </a:p>
        </p:txBody>
      </p:sp>
      <p:sp>
        <p:nvSpPr>
          <p:cNvPr id="4" name="Segnaposto numero diapositiva 3">
            <a:extLst>
              <a:ext uri="{FF2B5EF4-FFF2-40B4-BE49-F238E27FC236}">
                <a16:creationId xmlns:a16="http://schemas.microsoft.com/office/drawing/2014/main" id="{9CF3B323-833A-404F-A385-BAD5C06BD748}"/>
              </a:ext>
            </a:extLst>
          </p:cNvPr>
          <p:cNvSpPr>
            <a:spLocks noGrp="1"/>
          </p:cNvSpPr>
          <p:nvPr>
            <p:ph type="sldNum" sz="quarter" idx="12"/>
          </p:nvPr>
        </p:nvSpPr>
        <p:spPr/>
        <p:txBody>
          <a:bodyPr/>
          <a:lstStyle/>
          <a:p>
            <a:fld id="{2496E117-2816-458B-861B-BD913AC898D8}" type="slidenum">
              <a:rPr lang="it-IT" smtClean="0"/>
              <a:t>47</a:t>
            </a:fld>
            <a:endParaRPr lang="it-IT"/>
          </a:p>
        </p:txBody>
      </p:sp>
    </p:spTree>
    <p:extLst>
      <p:ext uri="{BB962C8B-B14F-4D97-AF65-F5344CB8AC3E}">
        <p14:creationId xmlns:p14="http://schemas.microsoft.com/office/powerpoint/2010/main" val="63651015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4947483-483C-492A-91EB-2AC18F85D390}"/>
              </a:ext>
            </a:extLst>
          </p:cNvPr>
          <p:cNvSpPr>
            <a:spLocks noGrp="1"/>
          </p:cNvSpPr>
          <p:nvPr>
            <p:ph type="title"/>
          </p:nvPr>
        </p:nvSpPr>
        <p:spPr/>
        <p:txBody>
          <a:bodyPr>
            <a:normAutofit/>
          </a:bodyPr>
          <a:lstStyle/>
          <a:p>
            <a:r>
              <a:rPr lang="it-IT" sz="3600" b="1" dirty="0">
                <a:latin typeface="Arial" panose="020B0604020202020204" pitchFamily="34" charset="0"/>
                <a:cs typeface="Arial" panose="020B0604020202020204" pitchFamily="34" charset="0"/>
              </a:rPr>
              <a:t>Scelte implementative </a:t>
            </a:r>
            <a:r>
              <a:rPr lang="it-IT" sz="3600" dirty="0">
                <a:latin typeface="Arial" panose="020B0604020202020204" pitchFamily="34" charset="0"/>
                <a:cs typeface="Arial" panose="020B0604020202020204" pitchFamily="34" charset="0"/>
              </a:rPr>
              <a:t>– filtri</a:t>
            </a:r>
          </a:p>
        </p:txBody>
      </p:sp>
      <p:sp>
        <p:nvSpPr>
          <p:cNvPr id="3" name="Segnaposto contenuto 2">
            <a:extLst>
              <a:ext uri="{FF2B5EF4-FFF2-40B4-BE49-F238E27FC236}">
                <a16:creationId xmlns:a16="http://schemas.microsoft.com/office/drawing/2014/main" id="{5A5E5B2C-CAC2-4839-BC74-3C8BEC14A3F9}"/>
              </a:ext>
            </a:extLst>
          </p:cNvPr>
          <p:cNvSpPr>
            <a:spLocks noGrp="1"/>
          </p:cNvSpPr>
          <p:nvPr>
            <p:ph idx="1"/>
          </p:nvPr>
        </p:nvSpPr>
        <p:spPr/>
        <p:txBody>
          <a:bodyPr>
            <a:normAutofit/>
          </a:bodyPr>
          <a:lstStyle/>
          <a:p>
            <a:pPr marL="0" indent="0">
              <a:buNone/>
            </a:pPr>
            <a:r>
              <a:rPr lang="it-IT" dirty="0">
                <a:latin typeface="Arial" panose="020B0604020202020204" pitchFamily="34" charset="0"/>
                <a:cs typeface="Arial" panose="020B0604020202020204" pitchFamily="34" charset="0"/>
              </a:rPr>
              <a:t>Si è deciso di implementare un filtro per evitare la ripetizione di vari controlli all’interno delle </a:t>
            </a:r>
            <a:r>
              <a:rPr lang="it-IT" dirty="0" err="1">
                <a:latin typeface="Arial" panose="020B0604020202020204" pitchFamily="34" charset="0"/>
                <a:cs typeface="Arial" panose="020B0604020202020204" pitchFamily="34" charset="0"/>
              </a:rPr>
              <a:t>servlet</a:t>
            </a:r>
            <a:r>
              <a:rPr lang="it-IT" dirty="0">
                <a:latin typeface="Arial" panose="020B0604020202020204" pitchFamily="34" charset="0"/>
                <a:cs typeface="Arial" panose="020B0604020202020204" pitchFamily="34" charset="0"/>
              </a:rPr>
              <a:t>.</a:t>
            </a:r>
          </a:p>
          <a:p>
            <a:pPr marL="0" indent="0">
              <a:buNone/>
            </a:pPr>
            <a:r>
              <a:rPr lang="it-IT" dirty="0">
                <a:latin typeface="Arial" panose="020B0604020202020204" pitchFamily="34" charset="0"/>
                <a:cs typeface="Arial" panose="020B0604020202020204" pitchFamily="34" charset="0"/>
              </a:rPr>
              <a:t>I controlli effettuati sono i seguenti:</a:t>
            </a:r>
          </a:p>
          <a:p>
            <a:r>
              <a:rPr lang="it-IT" dirty="0">
                <a:latin typeface="Arial" panose="020B0604020202020204" pitchFamily="34" charset="0"/>
                <a:cs typeface="Arial" panose="020B0604020202020204" pitchFamily="34" charset="0"/>
              </a:rPr>
              <a:t>Un utente non loggato che cerca di accedere a una pagina che richiede l’autenticazione riceve un errore di tipo 403 FORBIDDEN.</a:t>
            </a:r>
          </a:p>
          <a:p>
            <a:r>
              <a:rPr lang="it-IT" dirty="0">
                <a:latin typeface="Arial" panose="020B0604020202020204" pitchFamily="34" charset="0"/>
                <a:cs typeface="Arial" panose="020B0604020202020204" pitchFamily="34" charset="0"/>
              </a:rPr>
              <a:t>Un utente che tenta di accedere a un </a:t>
            </a:r>
            <a:r>
              <a:rPr lang="it-IT" dirty="0" err="1">
                <a:latin typeface="Arial" panose="020B0604020202020204" pitchFamily="34" charset="0"/>
                <a:cs typeface="Arial" panose="020B0604020202020204" pitchFamily="34" charset="0"/>
              </a:rPr>
              <a:t>path</a:t>
            </a:r>
            <a:r>
              <a:rPr lang="it-IT" dirty="0">
                <a:latin typeface="Arial" panose="020B0604020202020204" pitchFamily="34" charset="0"/>
                <a:cs typeface="Arial" panose="020B0604020202020204" pitchFamily="34" charset="0"/>
              </a:rPr>
              <a:t> sconosciuto riceve un errore di tipo 404 NOT FOUND.</a:t>
            </a:r>
          </a:p>
          <a:p>
            <a:endParaRPr lang="it-IT" dirty="0">
              <a:latin typeface="Arial" panose="020B0604020202020204" pitchFamily="34" charset="0"/>
              <a:cs typeface="Arial" panose="020B0604020202020204" pitchFamily="34" charset="0"/>
            </a:endParaRPr>
          </a:p>
        </p:txBody>
      </p:sp>
      <p:sp>
        <p:nvSpPr>
          <p:cNvPr id="4" name="Segnaposto numero diapositiva 3">
            <a:extLst>
              <a:ext uri="{FF2B5EF4-FFF2-40B4-BE49-F238E27FC236}">
                <a16:creationId xmlns:a16="http://schemas.microsoft.com/office/drawing/2014/main" id="{65F7D693-6D99-4290-AAEB-39377C04C2E9}"/>
              </a:ext>
            </a:extLst>
          </p:cNvPr>
          <p:cNvSpPr>
            <a:spLocks noGrp="1"/>
          </p:cNvSpPr>
          <p:nvPr>
            <p:ph type="sldNum" sz="quarter" idx="12"/>
          </p:nvPr>
        </p:nvSpPr>
        <p:spPr/>
        <p:txBody>
          <a:bodyPr/>
          <a:lstStyle/>
          <a:p>
            <a:fld id="{2496E117-2816-458B-861B-BD913AC898D8}" type="slidenum">
              <a:rPr lang="it-IT" smtClean="0"/>
              <a:t>48</a:t>
            </a:fld>
            <a:endParaRPr lang="it-IT"/>
          </a:p>
        </p:txBody>
      </p:sp>
    </p:spTree>
    <p:extLst>
      <p:ext uri="{BB962C8B-B14F-4D97-AF65-F5344CB8AC3E}">
        <p14:creationId xmlns:p14="http://schemas.microsoft.com/office/powerpoint/2010/main" val="13863755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4947483-483C-492A-91EB-2AC18F85D390}"/>
              </a:ext>
            </a:extLst>
          </p:cNvPr>
          <p:cNvSpPr>
            <a:spLocks noGrp="1"/>
          </p:cNvSpPr>
          <p:nvPr>
            <p:ph type="title"/>
          </p:nvPr>
        </p:nvSpPr>
        <p:spPr/>
        <p:txBody>
          <a:bodyPr>
            <a:normAutofit/>
          </a:bodyPr>
          <a:lstStyle/>
          <a:p>
            <a:r>
              <a:rPr lang="it-IT" sz="3600" b="1" dirty="0">
                <a:latin typeface="Arial" panose="020B0604020202020204" pitchFamily="34" charset="0"/>
                <a:cs typeface="Arial" panose="020B0604020202020204" pitchFamily="34" charset="0"/>
              </a:rPr>
              <a:t>Scelte implementative </a:t>
            </a:r>
            <a:r>
              <a:rPr lang="it-IT" sz="3600" dirty="0">
                <a:latin typeface="Arial" panose="020B0604020202020204" pitchFamily="34" charset="0"/>
                <a:cs typeface="Arial" panose="020B0604020202020204" pitchFamily="34" charset="0"/>
              </a:rPr>
              <a:t>– session (Server)</a:t>
            </a:r>
          </a:p>
        </p:txBody>
      </p:sp>
      <p:sp>
        <p:nvSpPr>
          <p:cNvPr id="3" name="Segnaposto contenuto 2">
            <a:extLst>
              <a:ext uri="{FF2B5EF4-FFF2-40B4-BE49-F238E27FC236}">
                <a16:creationId xmlns:a16="http://schemas.microsoft.com/office/drawing/2014/main" id="{5A5E5B2C-CAC2-4839-BC74-3C8BEC14A3F9}"/>
              </a:ext>
            </a:extLst>
          </p:cNvPr>
          <p:cNvSpPr>
            <a:spLocks noGrp="1"/>
          </p:cNvSpPr>
          <p:nvPr>
            <p:ph idx="1"/>
          </p:nvPr>
        </p:nvSpPr>
        <p:spPr/>
        <p:txBody>
          <a:bodyPr>
            <a:normAutofit/>
          </a:bodyPr>
          <a:lstStyle/>
          <a:p>
            <a:pPr marL="0" indent="0">
              <a:buNone/>
            </a:pPr>
            <a:r>
              <a:rPr lang="it-IT" dirty="0">
                <a:latin typeface="Arial" panose="020B0604020202020204" pitchFamily="34" charset="0"/>
                <a:cs typeface="Arial" panose="020B0604020202020204" pitchFamily="34" charset="0"/>
              </a:rPr>
              <a:t>Nella session vengono salvate: </a:t>
            </a:r>
          </a:p>
          <a:p>
            <a:pPr marL="0" indent="0">
              <a:buNone/>
            </a:pPr>
            <a:endParaRPr lang="it-IT" dirty="0">
              <a:latin typeface="Arial" panose="020B0604020202020204" pitchFamily="34" charset="0"/>
              <a:cs typeface="Arial" panose="020B0604020202020204" pitchFamily="34" charset="0"/>
            </a:endParaRPr>
          </a:p>
          <a:p>
            <a:r>
              <a:rPr lang="it-IT" dirty="0">
                <a:latin typeface="Arial" panose="020B0604020202020204" pitchFamily="34" charset="0"/>
                <a:cs typeface="Arial" panose="020B0604020202020204" pitchFamily="34" charset="0"/>
              </a:rPr>
              <a:t>Le informazioni dell’utente </a:t>
            </a:r>
          </a:p>
          <a:p>
            <a:r>
              <a:rPr lang="it-IT" dirty="0">
                <a:latin typeface="Arial" panose="020B0604020202020204" pitchFamily="34" charset="0"/>
                <a:cs typeface="Arial" panose="020B0604020202020204" pitchFamily="34" charset="0"/>
              </a:rPr>
              <a:t>Le informazioni del contenuto del carrello (id)</a:t>
            </a:r>
          </a:p>
          <a:p>
            <a:endParaRPr lang="it-IT" dirty="0">
              <a:latin typeface="Arial" panose="020B0604020202020204" pitchFamily="34" charset="0"/>
              <a:cs typeface="Arial" panose="020B0604020202020204" pitchFamily="34" charset="0"/>
            </a:endParaRPr>
          </a:p>
          <a:p>
            <a:pPr marL="457200" lvl="1" indent="0">
              <a:buNone/>
            </a:pPr>
            <a:endParaRPr lang="it-IT" dirty="0">
              <a:latin typeface="Arial" panose="020B0604020202020204" pitchFamily="34" charset="0"/>
              <a:cs typeface="Arial" panose="020B0604020202020204" pitchFamily="34" charset="0"/>
            </a:endParaRPr>
          </a:p>
          <a:p>
            <a:endParaRPr lang="it-IT" dirty="0">
              <a:latin typeface="Arial" panose="020B0604020202020204" pitchFamily="34" charset="0"/>
              <a:cs typeface="Arial" panose="020B0604020202020204" pitchFamily="34" charset="0"/>
            </a:endParaRPr>
          </a:p>
          <a:p>
            <a:endParaRPr lang="it-IT" dirty="0">
              <a:latin typeface="Arial" panose="020B0604020202020204" pitchFamily="34" charset="0"/>
              <a:cs typeface="Arial" panose="020B0604020202020204" pitchFamily="34" charset="0"/>
            </a:endParaRPr>
          </a:p>
        </p:txBody>
      </p:sp>
      <p:sp>
        <p:nvSpPr>
          <p:cNvPr id="4" name="Segnaposto numero diapositiva 3">
            <a:extLst>
              <a:ext uri="{FF2B5EF4-FFF2-40B4-BE49-F238E27FC236}">
                <a16:creationId xmlns:a16="http://schemas.microsoft.com/office/drawing/2014/main" id="{A7817BC0-3E6D-41DD-9925-71DD3B926196}"/>
              </a:ext>
            </a:extLst>
          </p:cNvPr>
          <p:cNvSpPr>
            <a:spLocks noGrp="1"/>
          </p:cNvSpPr>
          <p:nvPr>
            <p:ph type="sldNum" sz="quarter" idx="12"/>
          </p:nvPr>
        </p:nvSpPr>
        <p:spPr/>
        <p:txBody>
          <a:bodyPr/>
          <a:lstStyle/>
          <a:p>
            <a:fld id="{2496E117-2816-458B-861B-BD913AC898D8}" type="slidenum">
              <a:rPr lang="it-IT" smtClean="0"/>
              <a:t>49</a:t>
            </a:fld>
            <a:endParaRPr lang="it-IT"/>
          </a:p>
        </p:txBody>
      </p:sp>
    </p:spTree>
    <p:extLst>
      <p:ext uri="{BB962C8B-B14F-4D97-AF65-F5344CB8AC3E}">
        <p14:creationId xmlns:p14="http://schemas.microsoft.com/office/powerpoint/2010/main" val="1572683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B0E847F-33A2-4DFD-8A08-B5D9B87E2859}"/>
              </a:ext>
            </a:extLst>
          </p:cNvPr>
          <p:cNvSpPr>
            <a:spLocks noGrp="1"/>
          </p:cNvSpPr>
          <p:nvPr>
            <p:ph type="title"/>
          </p:nvPr>
        </p:nvSpPr>
        <p:spPr/>
        <p:txBody>
          <a:bodyPr>
            <a:normAutofit/>
          </a:bodyPr>
          <a:lstStyle/>
          <a:p>
            <a:r>
              <a:rPr lang="it-IT" sz="3600" b="1" dirty="0">
                <a:latin typeface="Arial" panose="020B0604020202020204" pitchFamily="34" charset="0"/>
                <a:cs typeface="Arial" panose="020B0604020202020204" pitchFamily="34" charset="0"/>
              </a:rPr>
              <a:t>Specifiche del progetto - </a:t>
            </a:r>
            <a:r>
              <a:rPr lang="it-IT" sz="3600" i="0" u="none" strike="noStrike" dirty="0">
                <a:effectLst/>
                <a:latin typeface="Arial" panose="020B0604020202020204" pitchFamily="34" charset="0"/>
                <a:cs typeface="Arial" panose="020B0604020202020204" pitchFamily="34" charset="0"/>
              </a:rPr>
              <a:t>Versione HTML pura</a:t>
            </a:r>
            <a:endParaRPr lang="it-IT" sz="3600" b="1" dirty="0">
              <a:latin typeface="Arial" panose="020B0604020202020204" pitchFamily="34" charset="0"/>
              <a:cs typeface="Arial" panose="020B0604020202020204" pitchFamily="34" charset="0"/>
            </a:endParaRPr>
          </a:p>
        </p:txBody>
      </p:sp>
      <p:sp>
        <p:nvSpPr>
          <p:cNvPr id="3" name="Segnaposto contenuto 2">
            <a:extLst>
              <a:ext uri="{FF2B5EF4-FFF2-40B4-BE49-F238E27FC236}">
                <a16:creationId xmlns:a16="http://schemas.microsoft.com/office/drawing/2014/main" id="{B629B385-86A1-4554-B7DA-7CB9F13052EF}"/>
              </a:ext>
            </a:extLst>
          </p:cNvPr>
          <p:cNvSpPr>
            <a:spLocks noGrp="1"/>
          </p:cNvSpPr>
          <p:nvPr>
            <p:ph idx="1"/>
          </p:nvPr>
        </p:nvSpPr>
        <p:spPr>
          <a:xfrm>
            <a:off x="838200" y="1825625"/>
            <a:ext cx="10515600" cy="4667250"/>
          </a:xfrm>
        </p:spPr>
        <p:txBody>
          <a:bodyPr>
            <a:normAutofit/>
          </a:bodyPr>
          <a:lstStyle/>
          <a:p>
            <a:pPr marL="0" indent="0" algn="just" rtl="0">
              <a:spcBef>
                <a:spcPts val="0"/>
              </a:spcBef>
              <a:spcAft>
                <a:spcPts val="1000"/>
              </a:spcAft>
              <a:buNone/>
            </a:pPr>
            <a:r>
              <a:rPr lang="it-IT" sz="2000" b="0" i="0" u="none" strike="noStrike" dirty="0">
                <a:solidFill>
                  <a:srgbClr val="000000"/>
                </a:solidFill>
                <a:effectLst/>
                <a:latin typeface="Arial" panose="020B0604020202020204" pitchFamily="34" charset="0"/>
                <a:cs typeface="Arial" panose="020B0604020202020204" pitchFamily="34" charset="0"/>
              </a:rPr>
              <a:t>L’inserimento nel carrello di una quantità maggiore di zero di articoli comporta l’aggiornamento del contenuto del  carrello e la visualizzazione della pagina CARRELLO. Questa mostra gli articoli inseriti, raggruppati per fornitore. Per ogni fornitore nel carrello si vedono la lista degli articoli, il prezzo totale degli articoli e il prezzo della spedizione calcolato in base alla politica del fornitore. </a:t>
            </a:r>
          </a:p>
          <a:p>
            <a:pPr marL="0" indent="0" algn="just" rtl="0">
              <a:spcBef>
                <a:spcPts val="0"/>
              </a:spcBef>
              <a:spcAft>
                <a:spcPts val="1000"/>
              </a:spcAft>
              <a:buNone/>
            </a:pPr>
            <a:r>
              <a:rPr lang="it-IT" sz="2000" b="0" i="0" u="none" strike="noStrike" dirty="0">
                <a:solidFill>
                  <a:srgbClr val="000000"/>
                </a:solidFill>
                <a:effectLst/>
                <a:latin typeface="Arial" panose="020B0604020202020204" pitchFamily="34" charset="0"/>
                <a:cs typeface="Arial" panose="020B0604020202020204" pitchFamily="34" charset="0"/>
              </a:rPr>
              <a:t>Per ogni fornitore  compare un bottone ORDINA. Premere il bottone comporta l’eliminazione degli articoli del fornitore dal carrello e la creazione di un ordine corrispondente. Un ordine ha un codice, il nome del fornitore, l’elenco degli articoli, un valore totale composto dalla somma del valore degli articoli e delle spese di spedizione, una data di spedizione e l’indirizzo di spedizione dell’utente. I valori degli attributi di un ordine sono memorizzati esplicitamente nella base di dati indipendentemente dai dati del carrello. </a:t>
            </a:r>
          </a:p>
          <a:p>
            <a:pPr marL="0" indent="0" algn="just" rtl="0">
              <a:spcBef>
                <a:spcPts val="0"/>
              </a:spcBef>
              <a:spcAft>
                <a:spcPts val="1000"/>
              </a:spcAft>
              <a:buNone/>
            </a:pPr>
            <a:r>
              <a:rPr lang="it-IT" sz="2000" b="0" i="0" u="none" strike="noStrike" dirty="0">
                <a:solidFill>
                  <a:srgbClr val="000000"/>
                </a:solidFill>
                <a:effectLst/>
                <a:latin typeface="Arial" panose="020B0604020202020204" pitchFamily="34" charset="0"/>
                <a:cs typeface="Arial" panose="020B0604020202020204" pitchFamily="34" charset="0"/>
              </a:rPr>
              <a:t>In ogni momento l’utente può accedere tramite il menu alla pagina HOME, ORDINI e CARRELLO. La pagina ORDINI mostra l’elenco ordinato per data decrescente degli ordini con tutti i dati associati.</a:t>
            </a:r>
            <a:endParaRPr lang="it-IT" sz="3400" b="0" dirty="0">
              <a:effectLst/>
              <a:latin typeface="Arial" panose="020B0604020202020204" pitchFamily="34" charset="0"/>
              <a:cs typeface="Arial" panose="020B0604020202020204" pitchFamily="34" charset="0"/>
            </a:endParaRPr>
          </a:p>
          <a:p>
            <a:pPr marL="0" indent="0" algn="just" rtl="0">
              <a:spcBef>
                <a:spcPts val="0"/>
              </a:spcBef>
              <a:spcAft>
                <a:spcPts val="1000"/>
              </a:spcAft>
              <a:buNone/>
            </a:pPr>
            <a:r>
              <a:rPr lang="it-IT" sz="2000" b="0" i="0" u="none" strike="noStrike" dirty="0">
                <a:solidFill>
                  <a:srgbClr val="000000"/>
                </a:solidFill>
                <a:effectLst/>
                <a:latin typeface="Arial" panose="020B0604020202020204" pitchFamily="34" charset="0"/>
                <a:cs typeface="Arial" panose="020B0604020202020204" pitchFamily="34" charset="0"/>
              </a:rPr>
              <a:t>L’applicazione NON salva il carrello nella base di dati ma solo gli ordini.</a:t>
            </a:r>
            <a:endParaRPr lang="it-IT" sz="3400" b="0" dirty="0">
              <a:effectLst/>
              <a:latin typeface="Arial" panose="020B0604020202020204" pitchFamily="34" charset="0"/>
              <a:cs typeface="Arial" panose="020B0604020202020204" pitchFamily="34" charset="0"/>
            </a:endParaRPr>
          </a:p>
        </p:txBody>
      </p:sp>
      <p:sp>
        <p:nvSpPr>
          <p:cNvPr id="4" name="Segnaposto numero diapositiva 3">
            <a:extLst>
              <a:ext uri="{FF2B5EF4-FFF2-40B4-BE49-F238E27FC236}">
                <a16:creationId xmlns:a16="http://schemas.microsoft.com/office/drawing/2014/main" id="{2DF9E23C-7759-430A-9D75-D4E3D50A90D6}"/>
              </a:ext>
            </a:extLst>
          </p:cNvPr>
          <p:cNvSpPr>
            <a:spLocks noGrp="1"/>
          </p:cNvSpPr>
          <p:nvPr>
            <p:ph type="sldNum" sz="quarter" idx="12"/>
          </p:nvPr>
        </p:nvSpPr>
        <p:spPr/>
        <p:txBody>
          <a:bodyPr/>
          <a:lstStyle/>
          <a:p>
            <a:fld id="{2496E117-2816-458B-861B-BD913AC898D8}" type="slidenum">
              <a:rPr lang="it-IT" smtClean="0"/>
              <a:t>5</a:t>
            </a:fld>
            <a:endParaRPr lang="it-IT"/>
          </a:p>
        </p:txBody>
      </p:sp>
    </p:spTree>
    <p:extLst>
      <p:ext uri="{BB962C8B-B14F-4D97-AF65-F5344CB8AC3E}">
        <p14:creationId xmlns:p14="http://schemas.microsoft.com/office/powerpoint/2010/main" val="332741524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4947483-483C-492A-91EB-2AC18F85D390}"/>
              </a:ext>
            </a:extLst>
          </p:cNvPr>
          <p:cNvSpPr>
            <a:spLocks noGrp="1"/>
          </p:cNvSpPr>
          <p:nvPr>
            <p:ph type="title"/>
          </p:nvPr>
        </p:nvSpPr>
        <p:spPr/>
        <p:txBody>
          <a:bodyPr>
            <a:normAutofit/>
          </a:bodyPr>
          <a:lstStyle/>
          <a:p>
            <a:r>
              <a:rPr lang="it-IT" sz="3600" b="1" dirty="0">
                <a:latin typeface="Arial" panose="020B0604020202020204" pitchFamily="34" charset="0"/>
                <a:cs typeface="Arial" panose="020B0604020202020204" pitchFamily="34" charset="0"/>
              </a:rPr>
              <a:t>Scelte implementative </a:t>
            </a:r>
            <a:r>
              <a:rPr lang="it-IT" sz="3600" dirty="0">
                <a:latin typeface="Arial" panose="020B0604020202020204" pitchFamily="34" charset="0"/>
                <a:cs typeface="Arial" panose="020B0604020202020204" pitchFamily="34" charset="0"/>
              </a:rPr>
              <a:t>– </a:t>
            </a:r>
            <a:r>
              <a:rPr lang="it-IT" sz="3600" dirty="0" err="1">
                <a:latin typeface="Arial" panose="020B0604020202020204" pitchFamily="34" charset="0"/>
                <a:cs typeface="Arial" panose="020B0604020202020204" pitchFamily="34" charset="0"/>
              </a:rPr>
              <a:t>sessionStorage</a:t>
            </a:r>
            <a:r>
              <a:rPr lang="it-IT" sz="3600" dirty="0">
                <a:latin typeface="Arial" panose="020B0604020202020204" pitchFamily="34" charset="0"/>
                <a:cs typeface="Arial" panose="020B0604020202020204" pitchFamily="34" charset="0"/>
              </a:rPr>
              <a:t> (client)</a:t>
            </a:r>
          </a:p>
        </p:txBody>
      </p:sp>
      <p:sp>
        <p:nvSpPr>
          <p:cNvPr id="3" name="Segnaposto contenuto 2">
            <a:extLst>
              <a:ext uri="{FF2B5EF4-FFF2-40B4-BE49-F238E27FC236}">
                <a16:creationId xmlns:a16="http://schemas.microsoft.com/office/drawing/2014/main" id="{5A5E5B2C-CAC2-4839-BC74-3C8BEC14A3F9}"/>
              </a:ext>
            </a:extLst>
          </p:cNvPr>
          <p:cNvSpPr>
            <a:spLocks noGrp="1"/>
          </p:cNvSpPr>
          <p:nvPr>
            <p:ph idx="1"/>
          </p:nvPr>
        </p:nvSpPr>
        <p:spPr/>
        <p:txBody>
          <a:bodyPr>
            <a:normAutofit/>
          </a:bodyPr>
          <a:lstStyle/>
          <a:p>
            <a:pPr marL="0" indent="0">
              <a:buNone/>
            </a:pPr>
            <a:r>
              <a:rPr lang="it-IT" dirty="0">
                <a:latin typeface="Arial" panose="020B0604020202020204" pitchFamily="34" charset="0"/>
                <a:cs typeface="Arial" panose="020B0604020202020204" pitchFamily="34" charset="0"/>
              </a:rPr>
              <a:t>Nella session vengono salvate: </a:t>
            </a:r>
          </a:p>
          <a:p>
            <a:pPr marL="0" indent="0">
              <a:buNone/>
            </a:pPr>
            <a:endParaRPr lang="it-IT" dirty="0">
              <a:latin typeface="Arial" panose="020B0604020202020204" pitchFamily="34" charset="0"/>
              <a:cs typeface="Arial" panose="020B0604020202020204" pitchFamily="34" charset="0"/>
            </a:endParaRPr>
          </a:p>
          <a:p>
            <a:r>
              <a:rPr lang="it-IT" dirty="0">
                <a:latin typeface="Arial" panose="020B0604020202020204" pitchFamily="34" charset="0"/>
                <a:cs typeface="Arial" panose="020B0604020202020204" pitchFamily="34" charset="0"/>
              </a:rPr>
              <a:t>Le informazioni dell’utente </a:t>
            </a:r>
          </a:p>
          <a:p>
            <a:r>
              <a:rPr lang="it-IT" dirty="0">
                <a:latin typeface="Arial" panose="020B0604020202020204" pitchFamily="34" charset="0"/>
                <a:cs typeface="Arial" panose="020B0604020202020204" pitchFamily="34" charset="0"/>
              </a:rPr>
              <a:t>La keyword cercata</a:t>
            </a:r>
          </a:p>
          <a:p>
            <a:r>
              <a:rPr lang="it-IT" dirty="0">
                <a:latin typeface="Arial" panose="020B0604020202020204" pitchFamily="34" charset="0"/>
                <a:cs typeface="Arial" panose="020B0604020202020204" pitchFamily="34" charset="0"/>
              </a:rPr>
              <a:t>La lista di id degli item visualizzati</a:t>
            </a:r>
          </a:p>
          <a:p>
            <a:r>
              <a:rPr lang="it-IT" dirty="0">
                <a:latin typeface="Arial" panose="020B0604020202020204" pitchFamily="34" charset="0"/>
                <a:cs typeface="Arial" panose="020B0604020202020204" pitchFamily="34" charset="0"/>
              </a:rPr>
              <a:t>Le informazioni del contenuto del carrello (informazioni dettagliate)</a:t>
            </a:r>
          </a:p>
          <a:p>
            <a:endParaRPr lang="it-IT" dirty="0">
              <a:latin typeface="Arial" panose="020B0604020202020204" pitchFamily="34" charset="0"/>
              <a:cs typeface="Arial" panose="020B0604020202020204" pitchFamily="34" charset="0"/>
            </a:endParaRPr>
          </a:p>
          <a:p>
            <a:pPr marL="457200" lvl="1" indent="0">
              <a:buNone/>
            </a:pPr>
            <a:endParaRPr lang="it-IT" dirty="0">
              <a:latin typeface="Arial" panose="020B0604020202020204" pitchFamily="34" charset="0"/>
              <a:cs typeface="Arial" panose="020B0604020202020204" pitchFamily="34" charset="0"/>
            </a:endParaRPr>
          </a:p>
          <a:p>
            <a:endParaRPr lang="it-IT" dirty="0">
              <a:latin typeface="Arial" panose="020B0604020202020204" pitchFamily="34" charset="0"/>
              <a:cs typeface="Arial" panose="020B0604020202020204" pitchFamily="34" charset="0"/>
            </a:endParaRPr>
          </a:p>
          <a:p>
            <a:endParaRPr lang="it-IT" dirty="0">
              <a:latin typeface="Arial" panose="020B0604020202020204" pitchFamily="34" charset="0"/>
              <a:cs typeface="Arial" panose="020B0604020202020204" pitchFamily="34" charset="0"/>
            </a:endParaRPr>
          </a:p>
        </p:txBody>
      </p:sp>
      <p:sp>
        <p:nvSpPr>
          <p:cNvPr id="4" name="Segnaposto numero diapositiva 3">
            <a:extLst>
              <a:ext uri="{FF2B5EF4-FFF2-40B4-BE49-F238E27FC236}">
                <a16:creationId xmlns:a16="http://schemas.microsoft.com/office/drawing/2014/main" id="{9933905A-A523-4809-BC84-6CA46E037FD9}"/>
              </a:ext>
            </a:extLst>
          </p:cNvPr>
          <p:cNvSpPr>
            <a:spLocks noGrp="1"/>
          </p:cNvSpPr>
          <p:nvPr>
            <p:ph type="sldNum" sz="quarter" idx="12"/>
          </p:nvPr>
        </p:nvSpPr>
        <p:spPr/>
        <p:txBody>
          <a:bodyPr/>
          <a:lstStyle/>
          <a:p>
            <a:fld id="{2496E117-2816-458B-861B-BD913AC898D8}" type="slidenum">
              <a:rPr lang="it-IT" smtClean="0"/>
              <a:t>50</a:t>
            </a:fld>
            <a:endParaRPr lang="it-IT"/>
          </a:p>
        </p:txBody>
      </p:sp>
    </p:spTree>
    <p:extLst>
      <p:ext uri="{BB962C8B-B14F-4D97-AF65-F5344CB8AC3E}">
        <p14:creationId xmlns:p14="http://schemas.microsoft.com/office/powerpoint/2010/main" val="162420602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4947483-483C-492A-91EB-2AC18F85D390}"/>
              </a:ext>
            </a:extLst>
          </p:cNvPr>
          <p:cNvSpPr>
            <a:spLocks noGrp="1"/>
          </p:cNvSpPr>
          <p:nvPr>
            <p:ph type="title"/>
          </p:nvPr>
        </p:nvSpPr>
        <p:spPr/>
        <p:txBody>
          <a:bodyPr>
            <a:normAutofit/>
          </a:bodyPr>
          <a:lstStyle/>
          <a:p>
            <a:r>
              <a:rPr lang="it-IT" sz="3600" b="1" dirty="0">
                <a:latin typeface="Arial" panose="020B0604020202020204" pitchFamily="34" charset="0"/>
                <a:cs typeface="Arial" panose="020B0604020202020204" pitchFamily="34" charset="0"/>
              </a:rPr>
              <a:t>Scelte implementative </a:t>
            </a:r>
            <a:r>
              <a:rPr lang="it-IT" sz="3600" dirty="0">
                <a:latin typeface="Arial" panose="020B0604020202020204" pitchFamily="34" charset="0"/>
                <a:cs typeface="Arial" panose="020B0604020202020204" pitchFamily="34" charset="0"/>
              </a:rPr>
              <a:t>– Componenti</a:t>
            </a:r>
          </a:p>
        </p:txBody>
      </p:sp>
      <p:sp>
        <p:nvSpPr>
          <p:cNvPr id="3" name="Segnaposto contenuto 2">
            <a:extLst>
              <a:ext uri="{FF2B5EF4-FFF2-40B4-BE49-F238E27FC236}">
                <a16:creationId xmlns:a16="http://schemas.microsoft.com/office/drawing/2014/main" id="{5A5E5B2C-CAC2-4839-BC74-3C8BEC14A3F9}"/>
              </a:ext>
            </a:extLst>
          </p:cNvPr>
          <p:cNvSpPr>
            <a:spLocks noGrp="1"/>
          </p:cNvSpPr>
          <p:nvPr>
            <p:ph idx="1"/>
          </p:nvPr>
        </p:nvSpPr>
        <p:spPr/>
        <p:txBody>
          <a:bodyPr>
            <a:normAutofit/>
          </a:bodyPr>
          <a:lstStyle/>
          <a:p>
            <a:pPr marL="0" indent="0">
              <a:buNone/>
            </a:pPr>
            <a:r>
              <a:rPr lang="it-IT" dirty="0">
                <a:latin typeface="Arial" panose="020B0604020202020204" pitchFamily="34" charset="0"/>
                <a:cs typeface="Arial" panose="020B0604020202020204" pitchFamily="34" charset="0"/>
              </a:rPr>
              <a:t>I componenti sono stati riadattati in modo da rispondere alle richieste con un </a:t>
            </a:r>
            <a:r>
              <a:rPr lang="it-IT" dirty="0" err="1">
                <a:latin typeface="Arial" panose="020B0604020202020204" pitchFamily="34" charset="0"/>
                <a:cs typeface="Arial" panose="020B0604020202020204" pitchFamily="34" charset="0"/>
              </a:rPr>
              <a:t>json</a:t>
            </a:r>
            <a:r>
              <a:rPr lang="it-IT" dirty="0">
                <a:latin typeface="Arial" panose="020B0604020202020204" pitchFamily="34" charset="0"/>
                <a:cs typeface="Arial" panose="020B0604020202020204" pitchFamily="34" charset="0"/>
              </a:rPr>
              <a:t> piuttosto che ricorrere al </a:t>
            </a:r>
            <a:r>
              <a:rPr lang="it-IT" dirty="0" err="1">
                <a:latin typeface="Arial" panose="020B0604020202020204" pitchFamily="34" charset="0"/>
                <a:cs typeface="Arial" panose="020B0604020202020204" pitchFamily="34" charset="0"/>
              </a:rPr>
              <a:t>templating</a:t>
            </a:r>
            <a:r>
              <a:rPr lang="it-IT" dirty="0">
                <a:latin typeface="Arial" panose="020B0604020202020204" pitchFamily="34" charset="0"/>
                <a:cs typeface="Arial" panose="020B0604020202020204" pitchFamily="34" charset="0"/>
              </a:rPr>
              <a:t> con </a:t>
            </a:r>
            <a:r>
              <a:rPr lang="it-IT" dirty="0" err="1">
                <a:latin typeface="Arial" panose="020B0604020202020204" pitchFamily="34" charset="0"/>
                <a:cs typeface="Arial" panose="020B0604020202020204" pitchFamily="34" charset="0"/>
              </a:rPr>
              <a:t>Thymeleaf</a:t>
            </a:r>
            <a:r>
              <a:rPr lang="it-IT" dirty="0">
                <a:latin typeface="Arial" panose="020B0604020202020204" pitchFamily="34" charset="0"/>
                <a:cs typeface="Arial" panose="020B0604020202020204" pitchFamily="34" charset="0"/>
              </a:rPr>
              <a:t>. </a:t>
            </a:r>
          </a:p>
          <a:p>
            <a:endParaRPr lang="it-IT" dirty="0">
              <a:latin typeface="Arial" panose="020B0604020202020204" pitchFamily="34" charset="0"/>
              <a:cs typeface="Arial" panose="020B0604020202020204" pitchFamily="34" charset="0"/>
            </a:endParaRPr>
          </a:p>
          <a:p>
            <a:pPr marL="457200" lvl="1" indent="0">
              <a:buNone/>
            </a:pPr>
            <a:endParaRPr lang="it-IT" dirty="0">
              <a:latin typeface="Arial" panose="020B0604020202020204" pitchFamily="34" charset="0"/>
              <a:cs typeface="Arial" panose="020B0604020202020204" pitchFamily="34" charset="0"/>
            </a:endParaRPr>
          </a:p>
          <a:p>
            <a:endParaRPr lang="it-IT" dirty="0">
              <a:latin typeface="Arial" panose="020B0604020202020204" pitchFamily="34" charset="0"/>
              <a:cs typeface="Arial" panose="020B0604020202020204" pitchFamily="34" charset="0"/>
            </a:endParaRPr>
          </a:p>
          <a:p>
            <a:endParaRPr lang="it-IT" dirty="0">
              <a:latin typeface="Arial" panose="020B0604020202020204" pitchFamily="34" charset="0"/>
              <a:cs typeface="Arial" panose="020B0604020202020204" pitchFamily="34" charset="0"/>
            </a:endParaRPr>
          </a:p>
        </p:txBody>
      </p:sp>
      <p:sp>
        <p:nvSpPr>
          <p:cNvPr id="4" name="Segnaposto numero diapositiva 3">
            <a:extLst>
              <a:ext uri="{FF2B5EF4-FFF2-40B4-BE49-F238E27FC236}">
                <a16:creationId xmlns:a16="http://schemas.microsoft.com/office/drawing/2014/main" id="{75C3F5A5-5A5A-4286-9F14-85B9B1E20A2D}"/>
              </a:ext>
            </a:extLst>
          </p:cNvPr>
          <p:cNvSpPr>
            <a:spLocks noGrp="1"/>
          </p:cNvSpPr>
          <p:nvPr>
            <p:ph type="sldNum" sz="quarter" idx="12"/>
          </p:nvPr>
        </p:nvSpPr>
        <p:spPr/>
        <p:txBody>
          <a:bodyPr/>
          <a:lstStyle/>
          <a:p>
            <a:fld id="{2496E117-2816-458B-861B-BD913AC898D8}" type="slidenum">
              <a:rPr lang="it-IT" smtClean="0"/>
              <a:t>51</a:t>
            </a:fld>
            <a:endParaRPr lang="it-IT"/>
          </a:p>
        </p:txBody>
      </p:sp>
    </p:spTree>
    <p:extLst>
      <p:ext uri="{BB962C8B-B14F-4D97-AF65-F5344CB8AC3E}">
        <p14:creationId xmlns:p14="http://schemas.microsoft.com/office/powerpoint/2010/main" val="105412241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4947483-483C-492A-91EB-2AC18F85D390}"/>
              </a:ext>
            </a:extLst>
          </p:cNvPr>
          <p:cNvSpPr>
            <a:spLocks noGrp="1"/>
          </p:cNvSpPr>
          <p:nvPr>
            <p:ph type="title"/>
          </p:nvPr>
        </p:nvSpPr>
        <p:spPr/>
        <p:txBody>
          <a:bodyPr>
            <a:normAutofit/>
          </a:bodyPr>
          <a:lstStyle/>
          <a:p>
            <a:r>
              <a:rPr lang="it-IT" sz="3600" b="1" dirty="0">
                <a:latin typeface="Arial" panose="020B0604020202020204" pitchFamily="34" charset="0"/>
                <a:cs typeface="Arial" panose="020B0604020202020204" pitchFamily="34" charset="0"/>
              </a:rPr>
              <a:t>Scelte implementative </a:t>
            </a:r>
            <a:r>
              <a:rPr lang="it-IT" sz="3600" dirty="0">
                <a:latin typeface="Arial" panose="020B0604020202020204" pitchFamily="34" charset="0"/>
                <a:cs typeface="Arial" panose="020B0604020202020204" pitchFamily="34" charset="0"/>
              </a:rPr>
              <a:t>– Gestione viste</a:t>
            </a:r>
          </a:p>
        </p:txBody>
      </p:sp>
      <p:sp>
        <p:nvSpPr>
          <p:cNvPr id="3" name="Segnaposto contenuto 2">
            <a:extLst>
              <a:ext uri="{FF2B5EF4-FFF2-40B4-BE49-F238E27FC236}">
                <a16:creationId xmlns:a16="http://schemas.microsoft.com/office/drawing/2014/main" id="{5A5E5B2C-CAC2-4839-BC74-3C8BEC14A3F9}"/>
              </a:ext>
            </a:extLst>
          </p:cNvPr>
          <p:cNvSpPr>
            <a:spLocks noGrp="1"/>
          </p:cNvSpPr>
          <p:nvPr>
            <p:ph idx="1"/>
          </p:nvPr>
        </p:nvSpPr>
        <p:spPr/>
        <p:txBody>
          <a:bodyPr>
            <a:normAutofit/>
          </a:bodyPr>
          <a:lstStyle/>
          <a:p>
            <a:pPr marL="0" indent="0">
              <a:buNone/>
            </a:pPr>
            <a:r>
              <a:rPr lang="it-IT" dirty="0">
                <a:latin typeface="Arial" panose="020B0604020202020204" pitchFamily="34" charset="0"/>
                <a:cs typeface="Arial" panose="020B0604020202020204" pitchFamily="34" charset="0"/>
              </a:rPr>
              <a:t>Le varie viste (home, </a:t>
            </a:r>
            <a:r>
              <a:rPr lang="it-IT" dirty="0" err="1">
                <a:latin typeface="Arial" panose="020B0604020202020204" pitchFamily="34" charset="0"/>
                <a:cs typeface="Arial" panose="020B0604020202020204" pitchFamily="34" charset="0"/>
              </a:rPr>
              <a:t>search</a:t>
            </a:r>
            <a:r>
              <a:rPr lang="it-IT" dirty="0">
                <a:latin typeface="Arial" panose="020B0604020202020204" pitchFamily="34" charset="0"/>
                <a:cs typeface="Arial" panose="020B0604020202020204" pitchFamily="34" charset="0"/>
              </a:rPr>
              <a:t>, </a:t>
            </a:r>
            <a:r>
              <a:rPr lang="it-IT" dirty="0" err="1">
                <a:latin typeface="Arial" panose="020B0604020202020204" pitchFamily="34" charset="0"/>
                <a:cs typeface="Arial" panose="020B0604020202020204" pitchFamily="34" charset="0"/>
              </a:rPr>
              <a:t>cart</a:t>
            </a:r>
            <a:r>
              <a:rPr lang="it-IT" dirty="0">
                <a:latin typeface="Arial" panose="020B0604020202020204" pitchFamily="34" charset="0"/>
                <a:cs typeface="Arial" panose="020B0604020202020204" pitchFamily="34" charset="0"/>
              </a:rPr>
              <a:t>, </a:t>
            </a:r>
            <a:r>
              <a:rPr lang="it-IT" dirty="0" err="1">
                <a:latin typeface="Arial" panose="020B0604020202020204" pitchFamily="34" charset="0"/>
                <a:cs typeface="Arial" panose="020B0604020202020204" pitchFamily="34" charset="0"/>
              </a:rPr>
              <a:t>orders</a:t>
            </a:r>
            <a:r>
              <a:rPr lang="it-IT" dirty="0">
                <a:latin typeface="Arial" panose="020B0604020202020204" pitchFamily="34" charset="0"/>
                <a:cs typeface="Arial" panose="020B0604020202020204" pitchFamily="34" charset="0"/>
              </a:rPr>
              <a:t>) sono costruite ciascuna nel corrispondente file JavaScript.</a:t>
            </a:r>
          </a:p>
          <a:p>
            <a:pPr marL="0" indent="0">
              <a:buNone/>
            </a:pPr>
            <a:endParaRPr lang="it-IT" dirty="0">
              <a:latin typeface="Arial" panose="020B0604020202020204" pitchFamily="34" charset="0"/>
              <a:cs typeface="Arial" panose="020B0604020202020204" pitchFamily="34" charset="0"/>
            </a:endParaRPr>
          </a:p>
          <a:p>
            <a:r>
              <a:rPr lang="it-IT" dirty="0" err="1">
                <a:latin typeface="Arial" panose="020B0604020202020204" pitchFamily="34" charset="0"/>
                <a:cs typeface="Arial" panose="020B0604020202020204" pitchFamily="34" charset="0"/>
              </a:rPr>
              <a:t>cartBuilder</a:t>
            </a:r>
            <a:endParaRPr lang="it-IT" dirty="0">
              <a:latin typeface="Arial" panose="020B0604020202020204" pitchFamily="34" charset="0"/>
              <a:cs typeface="Arial" panose="020B0604020202020204" pitchFamily="34" charset="0"/>
            </a:endParaRPr>
          </a:p>
          <a:p>
            <a:r>
              <a:rPr lang="it-IT" dirty="0" err="1">
                <a:latin typeface="Arial" panose="020B0604020202020204" pitchFamily="34" charset="0"/>
                <a:cs typeface="Arial" panose="020B0604020202020204" pitchFamily="34" charset="0"/>
              </a:rPr>
              <a:t>searchBuilder</a:t>
            </a:r>
            <a:endParaRPr lang="it-IT" dirty="0">
              <a:latin typeface="Arial" panose="020B0604020202020204" pitchFamily="34" charset="0"/>
              <a:cs typeface="Arial" panose="020B0604020202020204" pitchFamily="34" charset="0"/>
            </a:endParaRPr>
          </a:p>
          <a:p>
            <a:r>
              <a:rPr lang="it-IT" dirty="0" err="1">
                <a:latin typeface="Arial" panose="020B0604020202020204" pitchFamily="34" charset="0"/>
                <a:cs typeface="Arial" panose="020B0604020202020204" pitchFamily="34" charset="0"/>
              </a:rPr>
              <a:t>orderBuilder</a:t>
            </a:r>
            <a:endParaRPr lang="it-IT" dirty="0">
              <a:latin typeface="Arial" panose="020B0604020202020204" pitchFamily="34" charset="0"/>
              <a:cs typeface="Arial" panose="020B0604020202020204" pitchFamily="34" charset="0"/>
            </a:endParaRPr>
          </a:p>
          <a:p>
            <a:r>
              <a:rPr lang="it-IT" dirty="0" err="1">
                <a:latin typeface="Arial" panose="020B0604020202020204" pitchFamily="34" charset="0"/>
                <a:cs typeface="Arial" panose="020B0604020202020204" pitchFamily="34" charset="0"/>
              </a:rPr>
              <a:t>homeBuilder</a:t>
            </a:r>
            <a:endParaRPr lang="it-IT" dirty="0">
              <a:latin typeface="Arial" panose="020B0604020202020204" pitchFamily="34" charset="0"/>
              <a:cs typeface="Arial" panose="020B0604020202020204" pitchFamily="34" charset="0"/>
            </a:endParaRPr>
          </a:p>
          <a:p>
            <a:r>
              <a:rPr lang="it-IT" dirty="0" err="1">
                <a:latin typeface="Arial" panose="020B0604020202020204" pitchFamily="34" charset="0"/>
                <a:cs typeface="Arial" panose="020B0604020202020204" pitchFamily="34" charset="0"/>
              </a:rPr>
              <a:t>registerBuilder</a:t>
            </a:r>
            <a:endParaRPr lang="it-IT" dirty="0">
              <a:latin typeface="Arial" panose="020B0604020202020204" pitchFamily="34" charset="0"/>
              <a:cs typeface="Arial" panose="020B0604020202020204" pitchFamily="34" charset="0"/>
            </a:endParaRPr>
          </a:p>
          <a:p>
            <a:endParaRPr lang="it-IT" dirty="0">
              <a:latin typeface="Arial" panose="020B0604020202020204" pitchFamily="34" charset="0"/>
              <a:cs typeface="Arial" panose="020B0604020202020204" pitchFamily="34" charset="0"/>
            </a:endParaRPr>
          </a:p>
          <a:p>
            <a:pPr marL="457200" lvl="1" indent="0">
              <a:buNone/>
            </a:pPr>
            <a:endParaRPr lang="it-IT" dirty="0">
              <a:latin typeface="Arial" panose="020B0604020202020204" pitchFamily="34" charset="0"/>
              <a:cs typeface="Arial" panose="020B0604020202020204" pitchFamily="34" charset="0"/>
            </a:endParaRPr>
          </a:p>
          <a:p>
            <a:endParaRPr lang="it-IT" dirty="0">
              <a:latin typeface="Arial" panose="020B0604020202020204" pitchFamily="34" charset="0"/>
              <a:cs typeface="Arial" panose="020B0604020202020204" pitchFamily="34" charset="0"/>
            </a:endParaRPr>
          </a:p>
          <a:p>
            <a:endParaRPr lang="it-IT" dirty="0">
              <a:latin typeface="Arial" panose="020B0604020202020204" pitchFamily="34" charset="0"/>
              <a:cs typeface="Arial" panose="020B0604020202020204" pitchFamily="34" charset="0"/>
            </a:endParaRPr>
          </a:p>
        </p:txBody>
      </p:sp>
      <p:sp>
        <p:nvSpPr>
          <p:cNvPr id="4" name="Segnaposto numero diapositiva 3">
            <a:extLst>
              <a:ext uri="{FF2B5EF4-FFF2-40B4-BE49-F238E27FC236}">
                <a16:creationId xmlns:a16="http://schemas.microsoft.com/office/drawing/2014/main" id="{7EA17743-53B8-459C-80A0-C34B353017F3}"/>
              </a:ext>
            </a:extLst>
          </p:cNvPr>
          <p:cNvSpPr>
            <a:spLocks noGrp="1"/>
          </p:cNvSpPr>
          <p:nvPr>
            <p:ph type="sldNum" sz="quarter" idx="12"/>
          </p:nvPr>
        </p:nvSpPr>
        <p:spPr/>
        <p:txBody>
          <a:bodyPr/>
          <a:lstStyle/>
          <a:p>
            <a:fld id="{2496E117-2816-458B-861B-BD913AC898D8}" type="slidenum">
              <a:rPr lang="it-IT" smtClean="0"/>
              <a:t>52</a:t>
            </a:fld>
            <a:endParaRPr lang="it-IT"/>
          </a:p>
        </p:txBody>
      </p:sp>
    </p:spTree>
    <p:extLst>
      <p:ext uri="{BB962C8B-B14F-4D97-AF65-F5344CB8AC3E}">
        <p14:creationId xmlns:p14="http://schemas.microsoft.com/office/powerpoint/2010/main" val="366844878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4947483-483C-492A-91EB-2AC18F85D390}"/>
              </a:ext>
            </a:extLst>
          </p:cNvPr>
          <p:cNvSpPr>
            <a:spLocks noGrp="1"/>
          </p:cNvSpPr>
          <p:nvPr>
            <p:ph type="title"/>
          </p:nvPr>
        </p:nvSpPr>
        <p:spPr/>
        <p:txBody>
          <a:bodyPr>
            <a:normAutofit/>
          </a:bodyPr>
          <a:lstStyle/>
          <a:p>
            <a:r>
              <a:rPr lang="it-IT" sz="3600" b="1" dirty="0">
                <a:latin typeface="Arial" panose="020B0604020202020204" pitchFamily="34" charset="0"/>
                <a:cs typeface="Arial" panose="020B0604020202020204" pitchFamily="34" charset="0"/>
              </a:rPr>
              <a:t>Scelte implementative </a:t>
            </a:r>
            <a:r>
              <a:rPr lang="it-IT" sz="3600" dirty="0">
                <a:latin typeface="Arial" panose="020B0604020202020204" pitchFamily="34" charset="0"/>
                <a:cs typeface="Arial" panose="020B0604020202020204" pitchFamily="34" charset="0"/>
              </a:rPr>
              <a:t>– Gestione viste</a:t>
            </a:r>
          </a:p>
        </p:txBody>
      </p:sp>
      <p:sp>
        <p:nvSpPr>
          <p:cNvPr id="3" name="Segnaposto contenuto 2">
            <a:extLst>
              <a:ext uri="{FF2B5EF4-FFF2-40B4-BE49-F238E27FC236}">
                <a16:creationId xmlns:a16="http://schemas.microsoft.com/office/drawing/2014/main" id="{5A5E5B2C-CAC2-4839-BC74-3C8BEC14A3F9}"/>
              </a:ext>
            </a:extLst>
          </p:cNvPr>
          <p:cNvSpPr>
            <a:spLocks noGrp="1"/>
          </p:cNvSpPr>
          <p:nvPr>
            <p:ph idx="1"/>
          </p:nvPr>
        </p:nvSpPr>
        <p:spPr/>
        <p:txBody>
          <a:bodyPr>
            <a:normAutofit/>
          </a:bodyPr>
          <a:lstStyle/>
          <a:p>
            <a:pPr marL="0" indent="0">
              <a:buNone/>
            </a:pPr>
            <a:r>
              <a:rPr lang="it-IT" dirty="0">
                <a:latin typeface="Arial" panose="020B0604020202020204" pitchFamily="34" charset="0"/>
                <a:cs typeface="Arial" panose="020B0604020202020204" pitchFamily="34" charset="0"/>
              </a:rPr>
              <a:t>Il tutto è orchestrato da un file «main.js» che si occupa di effettuare richieste al server e ai vari builder.</a:t>
            </a:r>
          </a:p>
          <a:p>
            <a:endParaRPr lang="it-IT" dirty="0">
              <a:latin typeface="Arial" panose="020B0604020202020204" pitchFamily="34" charset="0"/>
              <a:cs typeface="Arial" panose="020B0604020202020204" pitchFamily="34" charset="0"/>
            </a:endParaRPr>
          </a:p>
          <a:p>
            <a:pPr marL="457200" lvl="1" indent="0">
              <a:buNone/>
            </a:pPr>
            <a:endParaRPr lang="it-IT" dirty="0">
              <a:latin typeface="Arial" panose="020B0604020202020204" pitchFamily="34" charset="0"/>
              <a:cs typeface="Arial" panose="020B0604020202020204" pitchFamily="34" charset="0"/>
            </a:endParaRPr>
          </a:p>
          <a:p>
            <a:endParaRPr lang="it-IT" dirty="0">
              <a:latin typeface="Arial" panose="020B0604020202020204" pitchFamily="34" charset="0"/>
              <a:cs typeface="Arial" panose="020B0604020202020204" pitchFamily="34" charset="0"/>
            </a:endParaRPr>
          </a:p>
          <a:p>
            <a:endParaRPr lang="it-IT" dirty="0">
              <a:latin typeface="Arial" panose="020B0604020202020204" pitchFamily="34" charset="0"/>
              <a:cs typeface="Arial" panose="020B0604020202020204" pitchFamily="34" charset="0"/>
            </a:endParaRPr>
          </a:p>
        </p:txBody>
      </p:sp>
      <p:sp>
        <p:nvSpPr>
          <p:cNvPr id="4" name="Segnaposto numero diapositiva 3">
            <a:extLst>
              <a:ext uri="{FF2B5EF4-FFF2-40B4-BE49-F238E27FC236}">
                <a16:creationId xmlns:a16="http://schemas.microsoft.com/office/drawing/2014/main" id="{AA1E8883-CEDC-4519-8516-E31EAEB8357B}"/>
              </a:ext>
            </a:extLst>
          </p:cNvPr>
          <p:cNvSpPr>
            <a:spLocks noGrp="1"/>
          </p:cNvSpPr>
          <p:nvPr>
            <p:ph type="sldNum" sz="quarter" idx="12"/>
          </p:nvPr>
        </p:nvSpPr>
        <p:spPr/>
        <p:txBody>
          <a:bodyPr/>
          <a:lstStyle/>
          <a:p>
            <a:fld id="{2496E117-2816-458B-861B-BD913AC898D8}" type="slidenum">
              <a:rPr lang="it-IT" smtClean="0"/>
              <a:t>53</a:t>
            </a:fld>
            <a:endParaRPr lang="it-IT"/>
          </a:p>
        </p:txBody>
      </p:sp>
    </p:spTree>
    <p:extLst>
      <p:ext uri="{BB962C8B-B14F-4D97-AF65-F5344CB8AC3E}">
        <p14:creationId xmlns:p14="http://schemas.microsoft.com/office/powerpoint/2010/main" val="86981617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3FDD6B3-F469-4089-8A0C-63168E91B662}"/>
              </a:ext>
            </a:extLst>
          </p:cNvPr>
          <p:cNvSpPr>
            <a:spLocks noGrp="1"/>
          </p:cNvSpPr>
          <p:nvPr>
            <p:ph type="title"/>
          </p:nvPr>
        </p:nvSpPr>
        <p:spPr/>
        <p:txBody>
          <a:bodyPr>
            <a:normAutofit/>
          </a:bodyPr>
          <a:lstStyle/>
          <a:p>
            <a:r>
              <a:rPr lang="it-IT" sz="3600" b="1" dirty="0">
                <a:latin typeface="Arial" panose="020B0604020202020204" pitchFamily="34" charset="0"/>
                <a:cs typeface="Arial" panose="020B0604020202020204" pitchFamily="34" charset="0"/>
              </a:rPr>
              <a:t>Sequence Diagram -</a:t>
            </a:r>
            <a:r>
              <a:rPr lang="it-IT" sz="3600" dirty="0">
                <a:latin typeface="Arial" panose="020B0604020202020204" pitchFamily="34" charset="0"/>
                <a:cs typeface="Arial" panose="020B0604020202020204" pitchFamily="34" charset="0"/>
              </a:rPr>
              <a:t> Login </a:t>
            </a:r>
          </a:p>
        </p:txBody>
      </p:sp>
      <p:sp>
        <p:nvSpPr>
          <p:cNvPr id="3" name="Segnaposto contenuto 2">
            <a:extLst>
              <a:ext uri="{FF2B5EF4-FFF2-40B4-BE49-F238E27FC236}">
                <a16:creationId xmlns:a16="http://schemas.microsoft.com/office/drawing/2014/main" id="{D0FCE40C-69FE-4CC8-80E5-48BDF3712164}"/>
              </a:ext>
            </a:extLst>
          </p:cNvPr>
          <p:cNvSpPr>
            <a:spLocks noGrp="1"/>
          </p:cNvSpPr>
          <p:nvPr>
            <p:ph idx="1"/>
          </p:nvPr>
        </p:nvSpPr>
        <p:spPr/>
        <p:txBody>
          <a:bodyPr/>
          <a:lstStyle/>
          <a:p>
            <a:endParaRPr lang="it-IT"/>
          </a:p>
        </p:txBody>
      </p:sp>
      <p:sp>
        <p:nvSpPr>
          <p:cNvPr id="4" name="Segnaposto numero diapositiva 3">
            <a:extLst>
              <a:ext uri="{FF2B5EF4-FFF2-40B4-BE49-F238E27FC236}">
                <a16:creationId xmlns:a16="http://schemas.microsoft.com/office/drawing/2014/main" id="{B532F8CA-A085-4F07-BEE8-9910263E68C8}"/>
              </a:ext>
            </a:extLst>
          </p:cNvPr>
          <p:cNvSpPr>
            <a:spLocks noGrp="1"/>
          </p:cNvSpPr>
          <p:nvPr>
            <p:ph type="sldNum" sz="quarter" idx="12"/>
          </p:nvPr>
        </p:nvSpPr>
        <p:spPr/>
        <p:txBody>
          <a:bodyPr/>
          <a:lstStyle/>
          <a:p>
            <a:fld id="{2496E117-2816-458B-861B-BD913AC898D8}" type="slidenum">
              <a:rPr lang="it-IT" smtClean="0"/>
              <a:t>54</a:t>
            </a:fld>
            <a:endParaRPr lang="it-IT"/>
          </a:p>
        </p:txBody>
      </p:sp>
    </p:spTree>
    <p:extLst>
      <p:ext uri="{BB962C8B-B14F-4D97-AF65-F5344CB8AC3E}">
        <p14:creationId xmlns:p14="http://schemas.microsoft.com/office/powerpoint/2010/main" val="121242856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3FDD6B3-F469-4089-8A0C-63168E91B662}"/>
              </a:ext>
            </a:extLst>
          </p:cNvPr>
          <p:cNvSpPr>
            <a:spLocks noGrp="1"/>
          </p:cNvSpPr>
          <p:nvPr>
            <p:ph type="title"/>
          </p:nvPr>
        </p:nvSpPr>
        <p:spPr/>
        <p:txBody>
          <a:bodyPr>
            <a:normAutofit/>
          </a:bodyPr>
          <a:lstStyle/>
          <a:p>
            <a:r>
              <a:rPr lang="it-IT" sz="3600" b="1" dirty="0">
                <a:latin typeface="Arial" panose="020B0604020202020204" pitchFamily="34" charset="0"/>
                <a:cs typeface="Arial" panose="020B0604020202020204" pitchFamily="34" charset="0"/>
              </a:rPr>
              <a:t>Sequence Diagram -</a:t>
            </a:r>
            <a:r>
              <a:rPr lang="it-IT" sz="3600" dirty="0">
                <a:latin typeface="Arial" panose="020B0604020202020204" pitchFamily="34" charset="0"/>
                <a:cs typeface="Arial" panose="020B0604020202020204" pitchFamily="34" charset="0"/>
              </a:rPr>
              <a:t> </a:t>
            </a:r>
            <a:r>
              <a:rPr lang="it-IT" sz="3600" dirty="0" err="1">
                <a:latin typeface="Arial" panose="020B0604020202020204" pitchFamily="34" charset="0"/>
                <a:cs typeface="Arial" panose="020B0604020202020204" pitchFamily="34" charset="0"/>
              </a:rPr>
              <a:t>Register</a:t>
            </a:r>
            <a:endParaRPr lang="it-IT" sz="3600" dirty="0">
              <a:latin typeface="Arial" panose="020B0604020202020204" pitchFamily="34" charset="0"/>
              <a:cs typeface="Arial" panose="020B0604020202020204" pitchFamily="34" charset="0"/>
            </a:endParaRPr>
          </a:p>
        </p:txBody>
      </p:sp>
      <p:pic>
        <p:nvPicPr>
          <p:cNvPr id="5" name="Segnaposto contenuto 4">
            <a:extLst>
              <a:ext uri="{FF2B5EF4-FFF2-40B4-BE49-F238E27FC236}">
                <a16:creationId xmlns:a16="http://schemas.microsoft.com/office/drawing/2014/main" id="{16FF002C-4948-41AC-8228-B0B6C7E6E840}"/>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7521"/>
          <a:stretch/>
        </p:blipFill>
        <p:spPr>
          <a:xfrm>
            <a:off x="1067070" y="2152891"/>
            <a:ext cx="10057859" cy="4024072"/>
          </a:xfrm>
        </p:spPr>
      </p:pic>
      <p:sp>
        <p:nvSpPr>
          <p:cNvPr id="3" name="Segnaposto numero diapositiva 2">
            <a:extLst>
              <a:ext uri="{FF2B5EF4-FFF2-40B4-BE49-F238E27FC236}">
                <a16:creationId xmlns:a16="http://schemas.microsoft.com/office/drawing/2014/main" id="{48607AC2-DD1C-4285-8AA4-D32FD341B10B}"/>
              </a:ext>
            </a:extLst>
          </p:cNvPr>
          <p:cNvSpPr>
            <a:spLocks noGrp="1"/>
          </p:cNvSpPr>
          <p:nvPr>
            <p:ph type="sldNum" sz="quarter" idx="12"/>
          </p:nvPr>
        </p:nvSpPr>
        <p:spPr/>
        <p:txBody>
          <a:bodyPr/>
          <a:lstStyle/>
          <a:p>
            <a:fld id="{2496E117-2816-458B-861B-BD913AC898D8}" type="slidenum">
              <a:rPr lang="it-IT" smtClean="0"/>
              <a:t>55</a:t>
            </a:fld>
            <a:endParaRPr lang="it-IT"/>
          </a:p>
        </p:txBody>
      </p:sp>
    </p:spTree>
    <p:extLst>
      <p:ext uri="{BB962C8B-B14F-4D97-AF65-F5344CB8AC3E}">
        <p14:creationId xmlns:p14="http://schemas.microsoft.com/office/powerpoint/2010/main" val="131995963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3FDD6B3-F469-4089-8A0C-63168E91B662}"/>
              </a:ext>
            </a:extLst>
          </p:cNvPr>
          <p:cNvSpPr>
            <a:spLocks noGrp="1"/>
          </p:cNvSpPr>
          <p:nvPr>
            <p:ph type="title"/>
          </p:nvPr>
        </p:nvSpPr>
        <p:spPr/>
        <p:txBody>
          <a:bodyPr>
            <a:normAutofit/>
          </a:bodyPr>
          <a:lstStyle/>
          <a:p>
            <a:r>
              <a:rPr lang="it-IT" sz="3600" b="1" dirty="0">
                <a:latin typeface="Arial" panose="020B0604020202020204" pitchFamily="34" charset="0"/>
                <a:cs typeface="Arial" panose="020B0604020202020204" pitchFamily="34" charset="0"/>
              </a:rPr>
              <a:t>Sequence Diagram - </a:t>
            </a:r>
            <a:r>
              <a:rPr lang="it-IT" sz="3600" dirty="0">
                <a:latin typeface="Arial" panose="020B0604020202020204" pitchFamily="34" charset="0"/>
                <a:cs typeface="Arial" panose="020B0604020202020204" pitchFamily="34" charset="0"/>
              </a:rPr>
              <a:t>Do </a:t>
            </a:r>
            <a:r>
              <a:rPr lang="it-IT" sz="3600" dirty="0" err="1">
                <a:latin typeface="Arial" panose="020B0604020202020204" pitchFamily="34" charset="0"/>
                <a:cs typeface="Arial" panose="020B0604020202020204" pitchFamily="34" charset="0"/>
              </a:rPr>
              <a:t>search</a:t>
            </a:r>
            <a:r>
              <a:rPr lang="it-IT" sz="3600" dirty="0">
                <a:latin typeface="Arial" panose="020B0604020202020204" pitchFamily="34" charset="0"/>
                <a:cs typeface="Arial" panose="020B0604020202020204" pitchFamily="34" charset="0"/>
              </a:rPr>
              <a:t> </a:t>
            </a:r>
          </a:p>
        </p:txBody>
      </p:sp>
      <p:pic>
        <p:nvPicPr>
          <p:cNvPr id="5" name="Segnaposto contenuto 4">
            <a:extLst>
              <a:ext uri="{FF2B5EF4-FFF2-40B4-BE49-F238E27FC236}">
                <a16:creationId xmlns:a16="http://schemas.microsoft.com/office/drawing/2014/main" id="{F89D653F-9D29-4651-B6ED-7E496CFA58B3}"/>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6457"/>
          <a:stretch/>
        </p:blipFill>
        <p:spPr>
          <a:xfrm>
            <a:off x="2359340" y="1406155"/>
            <a:ext cx="7473319" cy="5086720"/>
          </a:xfrm>
        </p:spPr>
      </p:pic>
      <p:sp>
        <p:nvSpPr>
          <p:cNvPr id="3" name="Segnaposto numero diapositiva 2">
            <a:extLst>
              <a:ext uri="{FF2B5EF4-FFF2-40B4-BE49-F238E27FC236}">
                <a16:creationId xmlns:a16="http://schemas.microsoft.com/office/drawing/2014/main" id="{E8623EA7-7833-46D0-95F4-1578A65512B5}"/>
              </a:ext>
            </a:extLst>
          </p:cNvPr>
          <p:cNvSpPr>
            <a:spLocks noGrp="1"/>
          </p:cNvSpPr>
          <p:nvPr>
            <p:ph type="sldNum" sz="quarter" idx="12"/>
          </p:nvPr>
        </p:nvSpPr>
        <p:spPr/>
        <p:txBody>
          <a:bodyPr/>
          <a:lstStyle/>
          <a:p>
            <a:fld id="{2496E117-2816-458B-861B-BD913AC898D8}" type="slidenum">
              <a:rPr lang="it-IT" smtClean="0"/>
              <a:t>56</a:t>
            </a:fld>
            <a:endParaRPr lang="it-IT"/>
          </a:p>
        </p:txBody>
      </p:sp>
    </p:spTree>
    <p:extLst>
      <p:ext uri="{BB962C8B-B14F-4D97-AF65-F5344CB8AC3E}">
        <p14:creationId xmlns:p14="http://schemas.microsoft.com/office/powerpoint/2010/main" val="342558979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3FDD6B3-F469-4089-8A0C-63168E91B662}"/>
              </a:ext>
            </a:extLst>
          </p:cNvPr>
          <p:cNvSpPr>
            <a:spLocks noGrp="1"/>
          </p:cNvSpPr>
          <p:nvPr>
            <p:ph type="title"/>
          </p:nvPr>
        </p:nvSpPr>
        <p:spPr/>
        <p:txBody>
          <a:bodyPr>
            <a:normAutofit/>
          </a:bodyPr>
          <a:lstStyle/>
          <a:p>
            <a:r>
              <a:rPr lang="it-IT" sz="3600" b="1" dirty="0">
                <a:latin typeface="Arial" panose="020B0604020202020204" pitchFamily="34" charset="0"/>
                <a:cs typeface="Arial" panose="020B0604020202020204" pitchFamily="34" charset="0"/>
              </a:rPr>
              <a:t>Sequence Diagram - </a:t>
            </a:r>
            <a:r>
              <a:rPr lang="it-IT" sz="3600" dirty="0" err="1">
                <a:latin typeface="Arial" panose="020B0604020202020204" pitchFamily="34" charset="0"/>
                <a:cs typeface="Arial" panose="020B0604020202020204" pitchFamily="34" charset="0"/>
              </a:rPr>
              <a:t>View</a:t>
            </a:r>
            <a:r>
              <a:rPr lang="it-IT" sz="3600" dirty="0">
                <a:latin typeface="Arial" panose="020B0604020202020204" pitchFamily="34" charset="0"/>
                <a:cs typeface="Arial" panose="020B0604020202020204" pitchFamily="34" charset="0"/>
              </a:rPr>
              <a:t> item</a:t>
            </a:r>
          </a:p>
        </p:txBody>
      </p:sp>
      <p:pic>
        <p:nvPicPr>
          <p:cNvPr id="5" name="Segnaposto contenuto 4">
            <a:extLst>
              <a:ext uri="{FF2B5EF4-FFF2-40B4-BE49-F238E27FC236}">
                <a16:creationId xmlns:a16="http://schemas.microsoft.com/office/drawing/2014/main" id="{4AE833B1-2653-42E1-8642-776C7231108D}"/>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8319"/>
          <a:stretch/>
        </p:blipFill>
        <p:spPr>
          <a:xfrm>
            <a:off x="1860884" y="1863524"/>
            <a:ext cx="8470232" cy="3989348"/>
          </a:xfrm>
        </p:spPr>
      </p:pic>
      <p:sp>
        <p:nvSpPr>
          <p:cNvPr id="3" name="Segnaposto numero diapositiva 2">
            <a:extLst>
              <a:ext uri="{FF2B5EF4-FFF2-40B4-BE49-F238E27FC236}">
                <a16:creationId xmlns:a16="http://schemas.microsoft.com/office/drawing/2014/main" id="{010AAFB4-956D-4F5D-B1E9-C21415A0001F}"/>
              </a:ext>
            </a:extLst>
          </p:cNvPr>
          <p:cNvSpPr>
            <a:spLocks noGrp="1"/>
          </p:cNvSpPr>
          <p:nvPr>
            <p:ph type="sldNum" sz="quarter" idx="12"/>
          </p:nvPr>
        </p:nvSpPr>
        <p:spPr/>
        <p:txBody>
          <a:bodyPr/>
          <a:lstStyle/>
          <a:p>
            <a:fld id="{2496E117-2816-458B-861B-BD913AC898D8}" type="slidenum">
              <a:rPr lang="it-IT" smtClean="0"/>
              <a:t>57</a:t>
            </a:fld>
            <a:endParaRPr lang="it-IT"/>
          </a:p>
        </p:txBody>
      </p:sp>
    </p:spTree>
    <p:extLst>
      <p:ext uri="{BB962C8B-B14F-4D97-AF65-F5344CB8AC3E}">
        <p14:creationId xmlns:p14="http://schemas.microsoft.com/office/powerpoint/2010/main" val="41578295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4947483-483C-492A-91EB-2AC18F85D390}"/>
              </a:ext>
            </a:extLst>
          </p:cNvPr>
          <p:cNvSpPr>
            <a:spLocks noGrp="1"/>
          </p:cNvSpPr>
          <p:nvPr>
            <p:ph type="title"/>
          </p:nvPr>
        </p:nvSpPr>
        <p:spPr/>
        <p:txBody>
          <a:bodyPr>
            <a:normAutofit/>
          </a:bodyPr>
          <a:lstStyle/>
          <a:p>
            <a:r>
              <a:rPr lang="it-IT" sz="3600" b="1" dirty="0">
                <a:latin typeface="Arial" panose="020B0604020202020204" pitchFamily="34" charset="0"/>
                <a:cs typeface="Arial" panose="020B0604020202020204" pitchFamily="34" charset="0"/>
              </a:rPr>
              <a:t>Sequence Diagram </a:t>
            </a:r>
            <a:r>
              <a:rPr lang="it-IT" sz="3600" dirty="0">
                <a:latin typeface="Arial" panose="020B0604020202020204" pitchFamily="34" charset="0"/>
                <a:cs typeface="Arial" panose="020B0604020202020204" pitchFamily="34" charset="0"/>
              </a:rPr>
              <a:t>– </a:t>
            </a:r>
            <a:r>
              <a:rPr lang="it-IT" sz="3600" dirty="0" err="1">
                <a:latin typeface="Arial" panose="020B0604020202020204" pitchFamily="34" charset="0"/>
                <a:cs typeface="Arial" panose="020B0604020202020204" pitchFamily="34" charset="0"/>
              </a:rPr>
              <a:t>Add</a:t>
            </a:r>
            <a:r>
              <a:rPr lang="it-IT" sz="3600" dirty="0">
                <a:latin typeface="Arial" panose="020B0604020202020204" pitchFamily="34" charset="0"/>
                <a:cs typeface="Arial" panose="020B0604020202020204" pitchFamily="34" charset="0"/>
              </a:rPr>
              <a:t> to </a:t>
            </a:r>
            <a:r>
              <a:rPr lang="it-IT" sz="3600" dirty="0" err="1">
                <a:latin typeface="Arial" panose="020B0604020202020204" pitchFamily="34" charset="0"/>
                <a:cs typeface="Arial" panose="020B0604020202020204" pitchFamily="34" charset="0"/>
              </a:rPr>
              <a:t>cart</a:t>
            </a:r>
            <a:endParaRPr lang="it-IT" sz="3600" dirty="0">
              <a:latin typeface="Arial" panose="020B0604020202020204" pitchFamily="34" charset="0"/>
              <a:cs typeface="Arial" panose="020B0604020202020204" pitchFamily="34" charset="0"/>
            </a:endParaRPr>
          </a:p>
        </p:txBody>
      </p:sp>
      <p:pic>
        <p:nvPicPr>
          <p:cNvPr id="4" name="Segnaposto contenuto 3">
            <a:extLst>
              <a:ext uri="{FF2B5EF4-FFF2-40B4-BE49-F238E27FC236}">
                <a16:creationId xmlns:a16="http://schemas.microsoft.com/office/drawing/2014/main" id="{3C1E906B-F5DB-43F5-8C14-1EB23C4271DA}"/>
              </a:ext>
            </a:extLst>
          </p:cNvPr>
          <p:cNvPicPr>
            <a:picLocks noGrp="1" noChangeAspect="1"/>
          </p:cNvPicPr>
          <p:nvPr>
            <p:ph idx="1"/>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2201" b="51780"/>
          <a:stretch/>
        </p:blipFill>
        <p:spPr>
          <a:xfrm>
            <a:off x="1776000" y="1690688"/>
            <a:ext cx="8640000" cy="4681733"/>
          </a:xfrm>
        </p:spPr>
      </p:pic>
      <p:sp>
        <p:nvSpPr>
          <p:cNvPr id="3" name="Segnaposto numero diapositiva 2">
            <a:extLst>
              <a:ext uri="{FF2B5EF4-FFF2-40B4-BE49-F238E27FC236}">
                <a16:creationId xmlns:a16="http://schemas.microsoft.com/office/drawing/2014/main" id="{0CFE959C-7770-4D28-9D3B-F4D72BEB8228}"/>
              </a:ext>
            </a:extLst>
          </p:cNvPr>
          <p:cNvSpPr>
            <a:spLocks noGrp="1"/>
          </p:cNvSpPr>
          <p:nvPr>
            <p:ph type="sldNum" sz="quarter" idx="12"/>
          </p:nvPr>
        </p:nvSpPr>
        <p:spPr/>
        <p:txBody>
          <a:bodyPr/>
          <a:lstStyle/>
          <a:p>
            <a:fld id="{2496E117-2816-458B-861B-BD913AC898D8}" type="slidenum">
              <a:rPr lang="it-IT" smtClean="0"/>
              <a:t>58</a:t>
            </a:fld>
            <a:endParaRPr lang="it-IT"/>
          </a:p>
        </p:txBody>
      </p:sp>
    </p:spTree>
    <p:extLst>
      <p:ext uri="{BB962C8B-B14F-4D97-AF65-F5344CB8AC3E}">
        <p14:creationId xmlns:p14="http://schemas.microsoft.com/office/powerpoint/2010/main" val="231721898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4947483-483C-492A-91EB-2AC18F85D390}"/>
              </a:ext>
            </a:extLst>
          </p:cNvPr>
          <p:cNvSpPr>
            <a:spLocks noGrp="1"/>
          </p:cNvSpPr>
          <p:nvPr>
            <p:ph type="title"/>
          </p:nvPr>
        </p:nvSpPr>
        <p:spPr/>
        <p:txBody>
          <a:bodyPr>
            <a:normAutofit/>
          </a:bodyPr>
          <a:lstStyle/>
          <a:p>
            <a:r>
              <a:rPr lang="it-IT" sz="3600" b="1" dirty="0">
                <a:latin typeface="Arial" panose="020B0604020202020204" pitchFamily="34" charset="0"/>
                <a:cs typeface="Arial" panose="020B0604020202020204" pitchFamily="34" charset="0"/>
              </a:rPr>
              <a:t>Sequence Diagram </a:t>
            </a:r>
            <a:r>
              <a:rPr lang="it-IT" sz="3600" dirty="0">
                <a:latin typeface="Arial" panose="020B0604020202020204" pitchFamily="34" charset="0"/>
                <a:cs typeface="Arial" panose="020B0604020202020204" pitchFamily="34" charset="0"/>
              </a:rPr>
              <a:t>– </a:t>
            </a:r>
            <a:r>
              <a:rPr lang="it-IT" sz="3600" dirty="0" err="1">
                <a:latin typeface="Arial" panose="020B0604020202020204" pitchFamily="34" charset="0"/>
                <a:cs typeface="Arial" panose="020B0604020202020204" pitchFamily="34" charset="0"/>
              </a:rPr>
              <a:t>Add</a:t>
            </a:r>
            <a:r>
              <a:rPr lang="it-IT" sz="3600" dirty="0">
                <a:latin typeface="Arial" panose="020B0604020202020204" pitchFamily="34" charset="0"/>
                <a:cs typeface="Arial" panose="020B0604020202020204" pitchFamily="34" charset="0"/>
              </a:rPr>
              <a:t> to </a:t>
            </a:r>
            <a:r>
              <a:rPr lang="it-IT" sz="3600" dirty="0" err="1">
                <a:latin typeface="Arial" panose="020B0604020202020204" pitchFamily="34" charset="0"/>
                <a:cs typeface="Arial" panose="020B0604020202020204" pitchFamily="34" charset="0"/>
              </a:rPr>
              <a:t>cart</a:t>
            </a:r>
            <a:endParaRPr lang="it-IT" sz="3600" dirty="0">
              <a:latin typeface="Arial" panose="020B0604020202020204" pitchFamily="34" charset="0"/>
              <a:cs typeface="Arial" panose="020B0604020202020204" pitchFamily="34" charset="0"/>
            </a:endParaRPr>
          </a:p>
        </p:txBody>
      </p:sp>
      <p:pic>
        <p:nvPicPr>
          <p:cNvPr id="7" name="Segnaposto contenuto 6">
            <a:extLst>
              <a:ext uri="{FF2B5EF4-FFF2-40B4-BE49-F238E27FC236}">
                <a16:creationId xmlns:a16="http://schemas.microsoft.com/office/drawing/2014/main" id="{13768031-3501-4CEB-9A11-8650CCF92B19}"/>
              </a:ext>
            </a:extLst>
          </p:cNvPr>
          <p:cNvPicPr>
            <a:picLocks noGrp="1" noChangeAspect="1"/>
          </p:cNvPicPr>
          <p:nvPr>
            <p:ph idx="1"/>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47422"/>
          <a:stretch/>
        </p:blipFill>
        <p:spPr>
          <a:xfrm>
            <a:off x="1776000" y="1381557"/>
            <a:ext cx="8640000" cy="5349121"/>
          </a:xfrm>
        </p:spPr>
      </p:pic>
      <p:sp>
        <p:nvSpPr>
          <p:cNvPr id="3" name="Segnaposto numero diapositiva 2">
            <a:extLst>
              <a:ext uri="{FF2B5EF4-FFF2-40B4-BE49-F238E27FC236}">
                <a16:creationId xmlns:a16="http://schemas.microsoft.com/office/drawing/2014/main" id="{386CF1C3-BF01-4399-9D5A-647840CE486D}"/>
              </a:ext>
            </a:extLst>
          </p:cNvPr>
          <p:cNvSpPr>
            <a:spLocks noGrp="1"/>
          </p:cNvSpPr>
          <p:nvPr>
            <p:ph type="sldNum" sz="quarter" idx="12"/>
          </p:nvPr>
        </p:nvSpPr>
        <p:spPr/>
        <p:txBody>
          <a:bodyPr/>
          <a:lstStyle/>
          <a:p>
            <a:fld id="{2496E117-2816-458B-861B-BD913AC898D8}" type="slidenum">
              <a:rPr lang="it-IT" smtClean="0"/>
              <a:t>59</a:t>
            </a:fld>
            <a:endParaRPr lang="it-IT"/>
          </a:p>
        </p:txBody>
      </p:sp>
    </p:spTree>
    <p:extLst>
      <p:ext uri="{BB962C8B-B14F-4D97-AF65-F5344CB8AC3E}">
        <p14:creationId xmlns:p14="http://schemas.microsoft.com/office/powerpoint/2010/main" val="37147862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4947483-483C-492A-91EB-2AC18F85D390}"/>
              </a:ext>
            </a:extLst>
          </p:cNvPr>
          <p:cNvSpPr>
            <a:spLocks noGrp="1"/>
          </p:cNvSpPr>
          <p:nvPr>
            <p:ph type="title"/>
          </p:nvPr>
        </p:nvSpPr>
        <p:spPr/>
        <p:txBody>
          <a:bodyPr>
            <a:normAutofit/>
          </a:bodyPr>
          <a:lstStyle/>
          <a:p>
            <a:r>
              <a:rPr lang="it-IT" sz="3600" b="1" dirty="0">
                <a:latin typeface="Arial" panose="020B0604020202020204" pitchFamily="34" charset="0"/>
                <a:cs typeface="Arial" panose="020B0604020202020204" pitchFamily="34" charset="0"/>
              </a:rPr>
              <a:t>Strumenti</a:t>
            </a:r>
            <a:r>
              <a:rPr lang="it-IT" sz="4000" dirty="0">
                <a:latin typeface="Arial" panose="020B0604020202020204" pitchFamily="34" charset="0"/>
                <a:cs typeface="Arial" panose="020B0604020202020204" pitchFamily="34" charset="0"/>
              </a:rPr>
              <a:t> </a:t>
            </a:r>
            <a:r>
              <a:rPr lang="it-IT" sz="3600" b="1" dirty="0">
                <a:latin typeface="Arial" panose="020B0604020202020204" pitchFamily="34" charset="0"/>
                <a:cs typeface="Arial" panose="020B0604020202020204" pitchFamily="34" charset="0"/>
              </a:rPr>
              <a:t>utilizzati</a:t>
            </a:r>
          </a:p>
        </p:txBody>
      </p:sp>
      <p:sp>
        <p:nvSpPr>
          <p:cNvPr id="3" name="Segnaposto contenuto 2">
            <a:extLst>
              <a:ext uri="{FF2B5EF4-FFF2-40B4-BE49-F238E27FC236}">
                <a16:creationId xmlns:a16="http://schemas.microsoft.com/office/drawing/2014/main" id="{5A5E5B2C-CAC2-4839-BC74-3C8BEC14A3F9}"/>
              </a:ext>
            </a:extLst>
          </p:cNvPr>
          <p:cNvSpPr>
            <a:spLocks noGrp="1"/>
          </p:cNvSpPr>
          <p:nvPr>
            <p:ph idx="1"/>
          </p:nvPr>
        </p:nvSpPr>
        <p:spPr/>
        <p:txBody>
          <a:bodyPr/>
          <a:lstStyle/>
          <a:p>
            <a:r>
              <a:rPr lang="it-IT" dirty="0">
                <a:latin typeface="Arial" panose="020B0604020202020204" pitchFamily="34" charset="0"/>
                <a:cs typeface="Arial" panose="020B0604020202020204" pitchFamily="34" charset="0"/>
              </a:rPr>
              <a:t>Java: jdk-15.03</a:t>
            </a:r>
          </a:p>
          <a:p>
            <a:r>
              <a:rPr lang="it-IT" dirty="0">
                <a:latin typeface="Arial" panose="020B0604020202020204" pitchFamily="34" charset="0"/>
                <a:cs typeface="Arial" panose="020B0604020202020204" pitchFamily="34" charset="0"/>
              </a:rPr>
              <a:t>Server: Tomcat 9 </a:t>
            </a:r>
          </a:p>
          <a:p>
            <a:r>
              <a:rPr lang="it-IT" dirty="0">
                <a:latin typeface="Arial" panose="020B0604020202020204" pitchFamily="34" charset="0"/>
                <a:cs typeface="Arial" panose="020B0604020202020204" pitchFamily="34" charset="0"/>
              </a:rPr>
              <a:t>Database: MySQL</a:t>
            </a:r>
          </a:p>
          <a:p>
            <a:r>
              <a:rPr lang="it-IT" dirty="0" err="1">
                <a:latin typeface="Arial" panose="020B0604020202020204" pitchFamily="34" charset="0"/>
                <a:cs typeface="Arial" panose="020B0604020202020204" pitchFamily="34" charset="0"/>
              </a:rPr>
              <a:t>Templating</a:t>
            </a:r>
            <a:r>
              <a:rPr lang="it-IT" dirty="0">
                <a:latin typeface="Arial" panose="020B0604020202020204" pitchFamily="34" charset="0"/>
                <a:cs typeface="Arial" panose="020B0604020202020204" pitchFamily="34" charset="0"/>
              </a:rPr>
              <a:t>: </a:t>
            </a:r>
            <a:r>
              <a:rPr lang="it-IT" dirty="0" err="1">
                <a:latin typeface="Arial" panose="020B0604020202020204" pitchFamily="34" charset="0"/>
                <a:cs typeface="Arial" panose="020B0604020202020204" pitchFamily="34" charset="0"/>
              </a:rPr>
              <a:t>Thymeleaf</a:t>
            </a:r>
            <a:r>
              <a:rPr lang="it-IT" dirty="0">
                <a:latin typeface="Arial" panose="020B0604020202020204" pitchFamily="34" charset="0"/>
                <a:cs typeface="Arial" panose="020B0604020202020204" pitchFamily="34" charset="0"/>
              </a:rPr>
              <a:t> 3</a:t>
            </a:r>
          </a:p>
        </p:txBody>
      </p:sp>
      <p:sp>
        <p:nvSpPr>
          <p:cNvPr id="4" name="Segnaposto numero diapositiva 3">
            <a:extLst>
              <a:ext uri="{FF2B5EF4-FFF2-40B4-BE49-F238E27FC236}">
                <a16:creationId xmlns:a16="http://schemas.microsoft.com/office/drawing/2014/main" id="{B1487321-52CD-40F9-B7CD-ED57D79453FF}"/>
              </a:ext>
            </a:extLst>
          </p:cNvPr>
          <p:cNvSpPr>
            <a:spLocks noGrp="1"/>
          </p:cNvSpPr>
          <p:nvPr>
            <p:ph type="sldNum" sz="quarter" idx="12"/>
          </p:nvPr>
        </p:nvSpPr>
        <p:spPr/>
        <p:txBody>
          <a:bodyPr/>
          <a:lstStyle/>
          <a:p>
            <a:fld id="{2496E117-2816-458B-861B-BD913AC898D8}" type="slidenum">
              <a:rPr lang="it-IT" smtClean="0"/>
              <a:t>6</a:t>
            </a:fld>
            <a:endParaRPr lang="it-IT"/>
          </a:p>
        </p:txBody>
      </p:sp>
    </p:spTree>
    <p:extLst>
      <p:ext uri="{BB962C8B-B14F-4D97-AF65-F5344CB8AC3E}">
        <p14:creationId xmlns:p14="http://schemas.microsoft.com/office/powerpoint/2010/main" val="169927143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3FDD6B3-F469-4089-8A0C-63168E91B662}"/>
              </a:ext>
            </a:extLst>
          </p:cNvPr>
          <p:cNvSpPr>
            <a:spLocks noGrp="1"/>
          </p:cNvSpPr>
          <p:nvPr>
            <p:ph type="title"/>
          </p:nvPr>
        </p:nvSpPr>
        <p:spPr/>
        <p:txBody>
          <a:bodyPr>
            <a:normAutofit/>
          </a:bodyPr>
          <a:lstStyle/>
          <a:p>
            <a:r>
              <a:rPr lang="it-IT" sz="3600" b="1" dirty="0">
                <a:latin typeface="Arial" panose="020B0604020202020204" pitchFamily="34" charset="0"/>
                <a:cs typeface="Arial" panose="020B0604020202020204" pitchFamily="34" charset="0"/>
              </a:rPr>
              <a:t>Sequence Diagram </a:t>
            </a:r>
            <a:r>
              <a:rPr lang="it-IT" sz="3600" dirty="0">
                <a:latin typeface="Arial" panose="020B0604020202020204" pitchFamily="34" charset="0"/>
                <a:cs typeface="Arial" panose="020B0604020202020204" pitchFamily="34" charset="0"/>
              </a:rPr>
              <a:t>–</a:t>
            </a:r>
            <a:r>
              <a:rPr lang="it-IT" sz="3600" b="1" dirty="0">
                <a:latin typeface="Arial" panose="020B0604020202020204" pitchFamily="34" charset="0"/>
                <a:cs typeface="Arial" panose="020B0604020202020204" pitchFamily="34" charset="0"/>
              </a:rPr>
              <a:t> </a:t>
            </a:r>
            <a:r>
              <a:rPr lang="it-IT" sz="3600" dirty="0" err="1">
                <a:latin typeface="Arial" panose="020B0604020202020204" pitchFamily="34" charset="0"/>
                <a:cs typeface="Arial" panose="020B0604020202020204" pitchFamily="34" charset="0"/>
              </a:rPr>
              <a:t>View</a:t>
            </a:r>
            <a:r>
              <a:rPr lang="it-IT" sz="3600" dirty="0">
                <a:latin typeface="Arial" panose="020B0604020202020204" pitchFamily="34" charset="0"/>
                <a:cs typeface="Arial" panose="020B0604020202020204" pitchFamily="34" charset="0"/>
              </a:rPr>
              <a:t> </a:t>
            </a:r>
            <a:r>
              <a:rPr lang="it-IT" sz="3600" dirty="0" err="1">
                <a:latin typeface="Arial" panose="020B0604020202020204" pitchFamily="34" charset="0"/>
                <a:cs typeface="Arial" panose="020B0604020202020204" pitchFamily="34" charset="0"/>
              </a:rPr>
              <a:t>cart</a:t>
            </a:r>
            <a:endParaRPr lang="it-IT" sz="3600" dirty="0">
              <a:latin typeface="Arial" panose="020B0604020202020204" pitchFamily="34" charset="0"/>
              <a:cs typeface="Arial" panose="020B0604020202020204" pitchFamily="34" charset="0"/>
            </a:endParaRPr>
          </a:p>
        </p:txBody>
      </p:sp>
      <p:pic>
        <p:nvPicPr>
          <p:cNvPr id="7" name="Segnaposto contenuto 6">
            <a:extLst>
              <a:ext uri="{FF2B5EF4-FFF2-40B4-BE49-F238E27FC236}">
                <a16:creationId xmlns:a16="http://schemas.microsoft.com/office/drawing/2014/main" id="{09E88865-FEA4-456B-A373-F430EB7A9E59}"/>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333875" y="2458244"/>
            <a:ext cx="3524250" cy="3086100"/>
          </a:xfrm>
        </p:spPr>
      </p:pic>
      <p:sp>
        <p:nvSpPr>
          <p:cNvPr id="3" name="Segnaposto numero diapositiva 2">
            <a:extLst>
              <a:ext uri="{FF2B5EF4-FFF2-40B4-BE49-F238E27FC236}">
                <a16:creationId xmlns:a16="http://schemas.microsoft.com/office/drawing/2014/main" id="{8D0E438F-58F8-42D5-A894-0244D5367DE3}"/>
              </a:ext>
            </a:extLst>
          </p:cNvPr>
          <p:cNvSpPr>
            <a:spLocks noGrp="1"/>
          </p:cNvSpPr>
          <p:nvPr>
            <p:ph type="sldNum" sz="quarter" idx="12"/>
          </p:nvPr>
        </p:nvSpPr>
        <p:spPr/>
        <p:txBody>
          <a:bodyPr/>
          <a:lstStyle/>
          <a:p>
            <a:fld id="{2496E117-2816-458B-861B-BD913AC898D8}" type="slidenum">
              <a:rPr lang="it-IT" smtClean="0"/>
              <a:t>60</a:t>
            </a:fld>
            <a:endParaRPr lang="it-IT"/>
          </a:p>
        </p:txBody>
      </p:sp>
    </p:spTree>
    <p:extLst>
      <p:ext uri="{BB962C8B-B14F-4D97-AF65-F5344CB8AC3E}">
        <p14:creationId xmlns:p14="http://schemas.microsoft.com/office/powerpoint/2010/main" val="378910470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3FDD6B3-F469-4089-8A0C-63168E91B662}"/>
              </a:ext>
            </a:extLst>
          </p:cNvPr>
          <p:cNvSpPr>
            <a:spLocks noGrp="1"/>
          </p:cNvSpPr>
          <p:nvPr>
            <p:ph type="title"/>
          </p:nvPr>
        </p:nvSpPr>
        <p:spPr/>
        <p:txBody>
          <a:bodyPr>
            <a:normAutofit/>
          </a:bodyPr>
          <a:lstStyle/>
          <a:p>
            <a:r>
              <a:rPr lang="it-IT" sz="3600" b="1" dirty="0">
                <a:latin typeface="Arial" panose="020B0604020202020204" pitchFamily="34" charset="0"/>
                <a:cs typeface="Arial" panose="020B0604020202020204" pitchFamily="34" charset="0"/>
              </a:rPr>
              <a:t>Sequence Diagram </a:t>
            </a:r>
            <a:r>
              <a:rPr lang="it-IT" sz="3600" dirty="0">
                <a:latin typeface="Arial" panose="020B0604020202020204" pitchFamily="34" charset="0"/>
                <a:cs typeface="Arial" panose="020B0604020202020204" pitchFamily="34" charset="0"/>
              </a:rPr>
              <a:t>–</a:t>
            </a:r>
            <a:r>
              <a:rPr lang="it-IT" sz="3600" b="1" dirty="0">
                <a:latin typeface="Arial" panose="020B0604020202020204" pitchFamily="34" charset="0"/>
                <a:cs typeface="Arial" panose="020B0604020202020204" pitchFamily="34" charset="0"/>
              </a:rPr>
              <a:t> </a:t>
            </a:r>
            <a:r>
              <a:rPr lang="it-IT" sz="3600" dirty="0">
                <a:latin typeface="Arial" panose="020B0604020202020204" pitchFamily="34" charset="0"/>
                <a:cs typeface="Arial" panose="020B0604020202020204" pitchFamily="34" charset="0"/>
              </a:rPr>
              <a:t>Do </a:t>
            </a:r>
            <a:r>
              <a:rPr lang="it-IT" sz="3600" dirty="0" err="1">
                <a:latin typeface="Arial" panose="020B0604020202020204" pitchFamily="34" charset="0"/>
                <a:cs typeface="Arial" panose="020B0604020202020204" pitchFamily="34" charset="0"/>
              </a:rPr>
              <a:t>order</a:t>
            </a:r>
            <a:endParaRPr lang="it-IT" sz="3600" dirty="0">
              <a:latin typeface="Arial" panose="020B0604020202020204" pitchFamily="34" charset="0"/>
              <a:cs typeface="Arial" panose="020B0604020202020204" pitchFamily="34" charset="0"/>
            </a:endParaRPr>
          </a:p>
        </p:txBody>
      </p:sp>
      <p:sp>
        <p:nvSpPr>
          <p:cNvPr id="3" name="Segnaposto contenuto 2">
            <a:extLst>
              <a:ext uri="{FF2B5EF4-FFF2-40B4-BE49-F238E27FC236}">
                <a16:creationId xmlns:a16="http://schemas.microsoft.com/office/drawing/2014/main" id="{D0FCE40C-69FE-4CC8-80E5-48BDF3712164}"/>
              </a:ext>
            </a:extLst>
          </p:cNvPr>
          <p:cNvSpPr>
            <a:spLocks noGrp="1"/>
          </p:cNvSpPr>
          <p:nvPr>
            <p:ph idx="1"/>
          </p:nvPr>
        </p:nvSpPr>
        <p:spPr/>
        <p:txBody>
          <a:bodyPr/>
          <a:lstStyle/>
          <a:p>
            <a:endParaRPr lang="it-IT" dirty="0"/>
          </a:p>
        </p:txBody>
      </p:sp>
      <p:sp>
        <p:nvSpPr>
          <p:cNvPr id="4" name="Segnaposto numero diapositiva 3">
            <a:extLst>
              <a:ext uri="{FF2B5EF4-FFF2-40B4-BE49-F238E27FC236}">
                <a16:creationId xmlns:a16="http://schemas.microsoft.com/office/drawing/2014/main" id="{21C3228E-0AAE-44FE-A063-85BCE488743F}"/>
              </a:ext>
            </a:extLst>
          </p:cNvPr>
          <p:cNvSpPr>
            <a:spLocks noGrp="1"/>
          </p:cNvSpPr>
          <p:nvPr>
            <p:ph type="sldNum" sz="quarter" idx="12"/>
          </p:nvPr>
        </p:nvSpPr>
        <p:spPr/>
        <p:txBody>
          <a:bodyPr/>
          <a:lstStyle/>
          <a:p>
            <a:fld id="{2496E117-2816-458B-861B-BD913AC898D8}" type="slidenum">
              <a:rPr lang="it-IT" smtClean="0"/>
              <a:t>61</a:t>
            </a:fld>
            <a:endParaRPr lang="it-IT"/>
          </a:p>
        </p:txBody>
      </p:sp>
    </p:spTree>
    <p:extLst>
      <p:ext uri="{BB962C8B-B14F-4D97-AF65-F5344CB8AC3E}">
        <p14:creationId xmlns:p14="http://schemas.microsoft.com/office/powerpoint/2010/main" val="226860684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3FDD6B3-F469-4089-8A0C-63168E91B662}"/>
              </a:ext>
            </a:extLst>
          </p:cNvPr>
          <p:cNvSpPr>
            <a:spLocks noGrp="1"/>
          </p:cNvSpPr>
          <p:nvPr>
            <p:ph type="title"/>
          </p:nvPr>
        </p:nvSpPr>
        <p:spPr/>
        <p:txBody>
          <a:bodyPr>
            <a:normAutofit/>
          </a:bodyPr>
          <a:lstStyle/>
          <a:p>
            <a:r>
              <a:rPr lang="it-IT" sz="3600" b="1" dirty="0">
                <a:latin typeface="Arial" panose="020B0604020202020204" pitchFamily="34" charset="0"/>
                <a:cs typeface="Arial" panose="020B0604020202020204" pitchFamily="34" charset="0"/>
              </a:rPr>
              <a:t>Sequence Diagram </a:t>
            </a:r>
            <a:r>
              <a:rPr lang="it-IT" sz="3600" dirty="0">
                <a:latin typeface="Arial" panose="020B0604020202020204" pitchFamily="34" charset="0"/>
                <a:cs typeface="Arial" panose="020B0604020202020204" pitchFamily="34" charset="0"/>
              </a:rPr>
              <a:t>–</a:t>
            </a:r>
            <a:r>
              <a:rPr lang="it-IT" sz="3600" b="1" dirty="0">
                <a:latin typeface="Arial" panose="020B0604020202020204" pitchFamily="34" charset="0"/>
                <a:cs typeface="Arial" panose="020B0604020202020204" pitchFamily="34" charset="0"/>
              </a:rPr>
              <a:t> </a:t>
            </a:r>
            <a:r>
              <a:rPr lang="it-IT" sz="3600" dirty="0" err="1">
                <a:latin typeface="Arial" panose="020B0604020202020204" pitchFamily="34" charset="0"/>
                <a:cs typeface="Arial" panose="020B0604020202020204" pitchFamily="34" charset="0"/>
              </a:rPr>
              <a:t>View</a:t>
            </a:r>
            <a:r>
              <a:rPr lang="it-IT" sz="3600" dirty="0">
                <a:latin typeface="Arial" panose="020B0604020202020204" pitchFamily="34" charset="0"/>
                <a:cs typeface="Arial" panose="020B0604020202020204" pitchFamily="34" charset="0"/>
              </a:rPr>
              <a:t> </a:t>
            </a:r>
            <a:r>
              <a:rPr lang="it-IT" sz="3600" dirty="0" err="1">
                <a:latin typeface="Arial" panose="020B0604020202020204" pitchFamily="34" charset="0"/>
                <a:cs typeface="Arial" panose="020B0604020202020204" pitchFamily="34" charset="0"/>
              </a:rPr>
              <a:t>orders</a:t>
            </a:r>
            <a:endParaRPr lang="it-IT" sz="3600" dirty="0">
              <a:latin typeface="Arial" panose="020B0604020202020204" pitchFamily="34" charset="0"/>
              <a:cs typeface="Arial" panose="020B0604020202020204" pitchFamily="34" charset="0"/>
            </a:endParaRPr>
          </a:p>
        </p:txBody>
      </p:sp>
      <p:sp>
        <p:nvSpPr>
          <p:cNvPr id="3" name="Segnaposto contenuto 2">
            <a:extLst>
              <a:ext uri="{FF2B5EF4-FFF2-40B4-BE49-F238E27FC236}">
                <a16:creationId xmlns:a16="http://schemas.microsoft.com/office/drawing/2014/main" id="{D0FCE40C-69FE-4CC8-80E5-48BDF3712164}"/>
              </a:ext>
            </a:extLst>
          </p:cNvPr>
          <p:cNvSpPr>
            <a:spLocks noGrp="1"/>
          </p:cNvSpPr>
          <p:nvPr>
            <p:ph idx="1"/>
          </p:nvPr>
        </p:nvSpPr>
        <p:spPr/>
        <p:txBody>
          <a:bodyPr/>
          <a:lstStyle/>
          <a:p>
            <a:endParaRPr lang="it-IT" dirty="0"/>
          </a:p>
        </p:txBody>
      </p:sp>
      <p:sp>
        <p:nvSpPr>
          <p:cNvPr id="4" name="Segnaposto numero diapositiva 3">
            <a:extLst>
              <a:ext uri="{FF2B5EF4-FFF2-40B4-BE49-F238E27FC236}">
                <a16:creationId xmlns:a16="http://schemas.microsoft.com/office/drawing/2014/main" id="{890C3AFF-394C-4CC0-9D72-776F09ADC2AC}"/>
              </a:ext>
            </a:extLst>
          </p:cNvPr>
          <p:cNvSpPr>
            <a:spLocks noGrp="1"/>
          </p:cNvSpPr>
          <p:nvPr>
            <p:ph type="sldNum" sz="quarter" idx="12"/>
          </p:nvPr>
        </p:nvSpPr>
        <p:spPr/>
        <p:txBody>
          <a:bodyPr/>
          <a:lstStyle/>
          <a:p>
            <a:fld id="{2496E117-2816-458B-861B-BD913AC898D8}" type="slidenum">
              <a:rPr lang="it-IT" smtClean="0"/>
              <a:t>62</a:t>
            </a:fld>
            <a:endParaRPr lang="it-IT"/>
          </a:p>
        </p:txBody>
      </p:sp>
    </p:spTree>
    <p:extLst>
      <p:ext uri="{BB962C8B-B14F-4D97-AF65-F5344CB8AC3E}">
        <p14:creationId xmlns:p14="http://schemas.microsoft.com/office/powerpoint/2010/main" val="160955567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3FDD6B3-F469-4089-8A0C-63168E91B662}"/>
              </a:ext>
            </a:extLst>
          </p:cNvPr>
          <p:cNvSpPr>
            <a:spLocks noGrp="1"/>
          </p:cNvSpPr>
          <p:nvPr>
            <p:ph type="title"/>
          </p:nvPr>
        </p:nvSpPr>
        <p:spPr/>
        <p:txBody>
          <a:bodyPr>
            <a:normAutofit/>
          </a:bodyPr>
          <a:lstStyle/>
          <a:p>
            <a:r>
              <a:rPr lang="it-IT" sz="3600" b="1" dirty="0">
                <a:latin typeface="Arial" panose="020B0604020202020204" pitchFamily="34" charset="0"/>
                <a:cs typeface="Arial" panose="020B0604020202020204" pitchFamily="34" charset="0"/>
              </a:rPr>
              <a:t>Sequence Diagram </a:t>
            </a:r>
            <a:r>
              <a:rPr lang="it-IT" sz="3600" dirty="0">
                <a:latin typeface="Arial" panose="020B0604020202020204" pitchFamily="34" charset="0"/>
                <a:cs typeface="Arial" panose="020B0604020202020204" pitchFamily="34" charset="0"/>
              </a:rPr>
              <a:t>–</a:t>
            </a:r>
            <a:r>
              <a:rPr lang="it-IT" sz="3600" b="1" dirty="0">
                <a:latin typeface="Arial" panose="020B0604020202020204" pitchFamily="34" charset="0"/>
                <a:cs typeface="Arial" panose="020B0604020202020204" pitchFamily="34" charset="0"/>
              </a:rPr>
              <a:t> </a:t>
            </a:r>
            <a:r>
              <a:rPr lang="it-IT" sz="3600" dirty="0">
                <a:latin typeface="Arial" panose="020B0604020202020204" pitchFamily="34" charset="0"/>
                <a:cs typeface="Arial" panose="020B0604020202020204" pitchFamily="34" charset="0"/>
              </a:rPr>
              <a:t>Do logout</a:t>
            </a:r>
          </a:p>
        </p:txBody>
      </p:sp>
      <p:pic>
        <p:nvPicPr>
          <p:cNvPr id="5" name="Segnaposto contenuto 4">
            <a:extLst>
              <a:ext uri="{FF2B5EF4-FFF2-40B4-BE49-F238E27FC236}">
                <a16:creationId xmlns:a16="http://schemas.microsoft.com/office/drawing/2014/main" id="{96610E03-4DBA-4DED-90C8-0E47EE4520F8}"/>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2253"/>
          <a:stretch/>
        </p:blipFill>
        <p:spPr>
          <a:xfrm>
            <a:off x="3486150" y="2764464"/>
            <a:ext cx="5219700" cy="2875129"/>
          </a:xfrm>
        </p:spPr>
      </p:pic>
      <p:sp>
        <p:nvSpPr>
          <p:cNvPr id="3" name="Segnaposto numero diapositiva 2">
            <a:extLst>
              <a:ext uri="{FF2B5EF4-FFF2-40B4-BE49-F238E27FC236}">
                <a16:creationId xmlns:a16="http://schemas.microsoft.com/office/drawing/2014/main" id="{6CFE1DAD-218E-4410-A615-E46FC4870639}"/>
              </a:ext>
            </a:extLst>
          </p:cNvPr>
          <p:cNvSpPr>
            <a:spLocks noGrp="1"/>
          </p:cNvSpPr>
          <p:nvPr>
            <p:ph type="sldNum" sz="quarter" idx="12"/>
          </p:nvPr>
        </p:nvSpPr>
        <p:spPr/>
        <p:txBody>
          <a:bodyPr/>
          <a:lstStyle/>
          <a:p>
            <a:fld id="{2496E117-2816-458B-861B-BD913AC898D8}" type="slidenum">
              <a:rPr lang="it-IT" smtClean="0"/>
              <a:t>63</a:t>
            </a:fld>
            <a:endParaRPr lang="it-IT"/>
          </a:p>
        </p:txBody>
      </p:sp>
    </p:spTree>
    <p:extLst>
      <p:ext uri="{BB962C8B-B14F-4D97-AF65-F5344CB8AC3E}">
        <p14:creationId xmlns:p14="http://schemas.microsoft.com/office/powerpoint/2010/main" val="26335416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4947483-483C-492A-91EB-2AC18F85D390}"/>
              </a:ext>
            </a:extLst>
          </p:cNvPr>
          <p:cNvSpPr>
            <a:spLocks noGrp="1"/>
          </p:cNvSpPr>
          <p:nvPr>
            <p:ph type="title"/>
          </p:nvPr>
        </p:nvSpPr>
        <p:spPr/>
        <p:txBody>
          <a:bodyPr>
            <a:normAutofit/>
          </a:bodyPr>
          <a:lstStyle/>
          <a:p>
            <a:r>
              <a:rPr lang="it-IT" sz="3600" b="1" dirty="0">
                <a:latin typeface="Arial" panose="020B0604020202020204" pitchFamily="34" charset="0"/>
                <a:cs typeface="Arial" panose="020B0604020202020204" pitchFamily="34" charset="0"/>
              </a:rPr>
              <a:t>Scelte implementative </a:t>
            </a:r>
            <a:r>
              <a:rPr lang="it-IT" sz="3600" dirty="0">
                <a:latin typeface="Arial" panose="020B0604020202020204" pitchFamily="34" charset="0"/>
                <a:cs typeface="Arial" panose="020B0604020202020204" pitchFamily="34" charset="0"/>
              </a:rPr>
              <a:t>– gestione degli errori</a:t>
            </a:r>
          </a:p>
        </p:txBody>
      </p:sp>
      <p:sp>
        <p:nvSpPr>
          <p:cNvPr id="3" name="Segnaposto contenuto 2">
            <a:extLst>
              <a:ext uri="{FF2B5EF4-FFF2-40B4-BE49-F238E27FC236}">
                <a16:creationId xmlns:a16="http://schemas.microsoft.com/office/drawing/2014/main" id="{5A5E5B2C-CAC2-4839-BC74-3C8BEC14A3F9}"/>
              </a:ext>
            </a:extLst>
          </p:cNvPr>
          <p:cNvSpPr>
            <a:spLocks noGrp="1"/>
          </p:cNvSpPr>
          <p:nvPr>
            <p:ph idx="1"/>
          </p:nvPr>
        </p:nvSpPr>
        <p:spPr/>
        <p:txBody>
          <a:bodyPr>
            <a:normAutofit/>
          </a:bodyPr>
          <a:lstStyle/>
          <a:p>
            <a:pPr marL="0" indent="0">
              <a:buNone/>
            </a:pPr>
            <a:r>
              <a:rPr lang="it-IT" b="0" i="0" dirty="0">
                <a:effectLst/>
                <a:latin typeface="Segoe UI" panose="020B0502040204020203" pitchFamily="34" charset="0"/>
              </a:rPr>
              <a:t>Le eccezioni generate da query al database sono intercettate dai DAO e convertite in </a:t>
            </a:r>
            <a:r>
              <a:rPr lang="it-IT" b="0" i="0" dirty="0" err="1">
                <a:effectLst/>
                <a:latin typeface="Segoe UI" panose="020B0502040204020203" pitchFamily="34" charset="0"/>
              </a:rPr>
              <a:t>DatabaseException</a:t>
            </a:r>
            <a:r>
              <a:rPr lang="it-IT" b="0" i="0" dirty="0">
                <a:effectLst/>
                <a:latin typeface="Segoe UI" panose="020B0502040204020203" pitchFamily="34" charset="0"/>
              </a:rPr>
              <a:t>, che vengono catturate dalla </a:t>
            </a:r>
            <a:r>
              <a:rPr lang="it-IT" b="0" i="0" dirty="0" err="1">
                <a:effectLst/>
                <a:latin typeface="Segoe UI" panose="020B0502040204020203" pitchFamily="34" charset="0"/>
              </a:rPr>
              <a:t>servlet</a:t>
            </a:r>
            <a:r>
              <a:rPr lang="it-IT" b="0" i="0" dirty="0">
                <a:effectLst/>
                <a:latin typeface="Segoe UI" panose="020B0502040204020203" pitchFamily="34" charset="0"/>
              </a:rPr>
              <a:t> chiamante. Gli errori rappresentati da queste, insieme al resto delle eccezioni, vengono incapsulati in apposite classi del tipo </a:t>
            </a:r>
            <a:r>
              <a:rPr lang="it-IT" b="0" i="0" dirty="0" err="1">
                <a:effectLst/>
                <a:latin typeface="Segoe UI" panose="020B0502040204020203" pitchFamily="34" charset="0"/>
              </a:rPr>
              <a:t>ErrorMessage</a:t>
            </a:r>
            <a:r>
              <a:rPr lang="it-IT" b="0" i="0" dirty="0">
                <a:effectLst/>
                <a:latin typeface="Segoe UI" panose="020B0502040204020203" pitchFamily="34" charset="0"/>
              </a:rPr>
              <a:t>, così strutturate:</a:t>
            </a:r>
          </a:p>
          <a:p>
            <a:pPr lvl="1"/>
            <a:r>
              <a:rPr lang="it-IT" dirty="0">
                <a:latin typeface="Arial" panose="020B0604020202020204" pitchFamily="34" charset="0"/>
                <a:cs typeface="Arial" panose="020B0604020202020204" pitchFamily="34" charset="0"/>
              </a:rPr>
              <a:t>Titolo: tipo di errore </a:t>
            </a:r>
          </a:p>
          <a:p>
            <a:pPr lvl="1"/>
            <a:r>
              <a:rPr lang="it-IT" dirty="0">
                <a:latin typeface="Arial" panose="020B0604020202020204" pitchFamily="34" charset="0"/>
                <a:cs typeface="Arial" panose="020B0604020202020204" pitchFamily="34" charset="0"/>
              </a:rPr>
              <a:t>Body: messaggio specifico</a:t>
            </a:r>
          </a:p>
          <a:p>
            <a:pPr marL="0" indent="0">
              <a:buNone/>
            </a:pPr>
            <a:r>
              <a:rPr lang="it-IT" dirty="0">
                <a:latin typeface="Arial" panose="020B0604020202020204" pitchFamily="34" charset="0"/>
                <a:cs typeface="Arial" panose="020B0604020202020204" pitchFamily="34" charset="0"/>
              </a:rPr>
              <a:t>Dopo la generazione del messaggio viene fatta una </a:t>
            </a:r>
            <a:r>
              <a:rPr lang="it-IT" dirty="0" err="1">
                <a:latin typeface="Arial" panose="020B0604020202020204" pitchFamily="34" charset="0"/>
                <a:cs typeface="Arial" panose="020B0604020202020204" pitchFamily="34" charset="0"/>
              </a:rPr>
              <a:t>redirect</a:t>
            </a:r>
            <a:r>
              <a:rPr lang="it-IT" dirty="0">
                <a:latin typeface="Arial" panose="020B0604020202020204" pitchFamily="34" charset="0"/>
                <a:cs typeface="Arial" panose="020B0604020202020204" pitchFamily="34" charset="0"/>
              </a:rPr>
              <a:t> alla pagina che ha effettuato la </a:t>
            </a:r>
            <a:r>
              <a:rPr lang="it-IT" dirty="0" err="1">
                <a:latin typeface="Arial" panose="020B0604020202020204" pitchFamily="34" charset="0"/>
                <a:cs typeface="Arial" panose="020B0604020202020204" pitchFamily="34" charset="0"/>
              </a:rPr>
              <a:t>request</a:t>
            </a:r>
            <a:r>
              <a:rPr lang="it-IT" dirty="0">
                <a:latin typeface="Arial" panose="020B0604020202020204" pitchFamily="34" charset="0"/>
                <a:cs typeface="Arial" panose="020B0604020202020204" pitchFamily="34" charset="0"/>
              </a:rPr>
              <a:t> incorporando l’errore nell’apposito «div».</a:t>
            </a:r>
          </a:p>
        </p:txBody>
      </p:sp>
      <p:sp>
        <p:nvSpPr>
          <p:cNvPr id="4" name="Segnaposto numero diapositiva 3">
            <a:extLst>
              <a:ext uri="{FF2B5EF4-FFF2-40B4-BE49-F238E27FC236}">
                <a16:creationId xmlns:a16="http://schemas.microsoft.com/office/drawing/2014/main" id="{C7348C4F-FF24-4039-A507-B6E25981FBE8}"/>
              </a:ext>
            </a:extLst>
          </p:cNvPr>
          <p:cNvSpPr>
            <a:spLocks noGrp="1"/>
          </p:cNvSpPr>
          <p:nvPr>
            <p:ph type="sldNum" sz="quarter" idx="12"/>
          </p:nvPr>
        </p:nvSpPr>
        <p:spPr/>
        <p:txBody>
          <a:bodyPr/>
          <a:lstStyle/>
          <a:p>
            <a:fld id="{2496E117-2816-458B-861B-BD913AC898D8}" type="slidenum">
              <a:rPr lang="it-IT" smtClean="0"/>
              <a:t>7</a:t>
            </a:fld>
            <a:endParaRPr lang="it-IT"/>
          </a:p>
        </p:txBody>
      </p:sp>
    </p:spTree>
    <p:extLst>
      <p:ext uri="{BB962C8B-B14F-4D97-AF65-F5344CB8AC3E}">
        <p14:creationId xmlns:p14="http://schemas.microsoft.com/office/powerpoint/2010/main" val="4018268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4947483-483C-492A-91EB-2AC18F85D390}"/>
              </a:ext>
            </a:extLst>
          </p:cNvPr>
          <p:cNvSpPr>
            <a:spLocks noGrp="1"/>
          </p:cNvSpPr>
          <p:nvPr>
            <p:ph type="title"/>
          </p:nvPr>
        </p:nvSpPr>
        <p:spPr/>
        <p:txBody>
          <a:bodyPr>
            <a:normAutofit/>
          </a:bodyPr>
          <a:lstStyle/>
          <a:p>
            <a:r>
              <a:rPr lang="it-IT" sz="3600" b="1" dirty="0">
                <a:latin typeface="Arial" panose="020B0604020202020204" pitchFamily="34" charset="0"/>
                <a:cs typeface="Arial" panose="020B0604020202020204" pitchFamily="34" charset="0"/>
              </a:rPr>
              <a:t>Scelte implementative </a:t>
            </a:r>
            <a:r>
              <a:rPr lang="it-IT" sz="3600" dirty="0">
                <a:latin typeface="Arial" panose="020B0604020202020204" pitchFamily="34" charset="0"/>
                <a:cs typeface="Arial" panose="020B0604020202020204" pitchFamily="34" charset="0"/>
              </a:rPr>
              <a:t>– filtri</a:t>
            </a:r>
          </a:p>
        </p:txBody>
      </p:sp>
      <p:sp>
        <p:nvSpPr>
          <p:cNvPr id="3" name="Segnaposto contenuto 2">
            <a:extLst>
              <a:ext uri="{FF2B5EF4-FFF2-40B4-BE49-F238E27FC236}">
                <a16:creationId xmlns:a16="http://schemas.microsoft.com/office/drawing/2014/main" id="{5A5E5B2C-CAC2-4839-BC74-3C8BEC14A3F9}"/>
              </a:ext>
            </a:extLst>
          </p:cNvPr>
          <p:cNvSpPr>
            <a:spLocks noGrp="1"/>
          </p:cNvSpPr>
          <p:nvPr>
            <p:ph idx="1"/>
          </p:nvPr>
        </p:nvSpPr>
        <p:spPr/>
        <p:txBody>
          <a:bodyPr>
            <a:normAutofit/>
          </a:bodyPr>
          <a:lstStyle/>
          <a:p>
            <a:pPr marL="0" indent="0">
              <a:buNone/>
            </a:pPr>
            <a:r>
              <a:rPr lang="it-IT" dirty="0">
                <a:latin typeface="Arial" panose="020B0604020202020204" pitchFamily="34" charset="0"/>
                <a:cs typeface="Arial" panose="020B0604020202020204" pitchFamily="34" charset="0"/>
              </a:rPr>
              <a:t>Si è deciso di implementare un filtro per evitare la ripetizione di vari controlli all’interno delle </a:t>
            </a:r>
            <a:r>
              <a:rPr lang="it-IT" dirty="0" err="1">
                <a:latin typeface="Arial" panose="020B0604020202020204" pitchFamily="34" charset="0"/>
                <a:cs typeface="Arial" panose="020B0604020202020204" pitchFamily="34" charset="0"/>
              </a:rPr>
              <a:t>servlet</a:t>
            </a:r>
            <a:r>
              <a:rPr lang="it-IT" dirty="0">
                <a:latin typeface="Arial" panose="020B0604020202020204" pitchFamily="34" charset="0"/>
                <a:cs typeface="Arial" panose="020B0604020202020204" pitchFamily="34" charset="0"/>
              </a:rPr>
              <a:t>.</a:t>
            </a:r>
          </a:p>
          <a:p>
            <a:pPr marL="0" indent="0">
              <a:buNone/>
            </a:pPr>
            <a:r>
              <a:rPr lang="it-IT" dirty="0">
                <a:latin typeface="Arial" panose="020B0604020202020204" pitchFamily="34" charset="0"/>
                <a:cs typeface="Arial" panose="020B0604020202020204" pitchFamily="34" charset="0"/>
              </a:rPr>
              <a:t>I controlli effettuati sono i seguenti:</a:t>
            </a:r>
          </a:p>
          <a:p>
            <a:r>
              <a:rPr lang="it-IT" dirty="0">
                <a:latin typeface="Arial" panose="020B0604020202020204" pitchFamily="34" charset="0"/>
                <a:cs typeface="Arial" panose="020B0604020202020204" pitchFamily="34" charset="0"/>
              </a:rPr>
              <a:t>Un utente non loggato che cerca di accedere a una pagina che richiede l’autenticazione viene reindirizzato alla pagina di «login».</a:t>
            </a:r>
          </a:p>
          <a:p>
            <a:r>
              <a:rPr lang="it-IT" dirty="0">
                <a:latin typeface="Arial" panose="020B0604020202020204" pitchFamily="34" charset="0"/>
                <a:cs typeface="Arial" panose="020B0604020202020204" pitchFamily="34" charset="0"/>
              </a:rPr>
              <a:t>Un utente che tenta di accedere a un </a:t>
            </a:r>
            <a:r>
              <a:rPr lang="it-IT" dirty="0" err="1">
                <a:latin typeface="Arial" panose="020B0604020202020204" pitchFamily="34" charset="0"/>
                <a:cs typeface="Arial" panose="020B0604020202020204" pitchFamily="34" charset="0"/>
              </a:rPr>
              <a:t>path</a:t>
            </a:r>
            <a:r>
              <a:rPr lang="it-IT" dirty="0">
                <a:latin typeface="Arial" panose="020B0604020202020204" pitchFamily="34" charset="0"/>
                <a:cs typeface="Arial" panose="020B0604020202020204" pitchFamily="34" charset="0"/>
              </a:rPr>
              <a:t> sconosciuto viene rimandato alla «home».</a:t>
            </a:r>
          </a:p>
          <a:p>
            <a:endParaRPr lang="it-IT" dirty="0">
              <a:latin typeface="Arial" panose="020B0604020202020204" pitchFamily="34" charset="0"/>
              <a:cs typeface="Arial" panose="020B0604020202020204" pitchFamily="34" charset="0"/>
            </a:endParaRPr>
          </a:p>
        </p:txBody>
      </p:sp>
      <p:sp>
        <p:nvSpPr>
          <p:cNvPr id="4" name="Segnaposto numero diapositiva 3">
            <a:extLst>
              <a:ext uri="{FF2B5EF4-FFF2-40B4-BE49-F238E27FC236}">
                <a16:creationId xmlns:a16="http://schemas.microsoft.com/office/drawing/2014/main" id="{03ABFACF-AB26-4547-A36E-267D7A069407}"/>
              </a:ext>
            </a:extLst>
          </p:cNvPr>
          <p:cNvSpPr>
            <a:spLocks noGrp="1"/>
          </p:cNvSpPr>
          <p:nvPr>
            <p:ph type="sldNum" sz="quarter" idx="12"/>
          </p:nvPr>
        </p:nvSpPr>
        <p:spPr/>
        <p:txBody>
          <a:bodyPr/>
          <a:lstStyle/>
          <a:p>
            <a:fld id="{2496E117-2816-458B-861B-BD913AC898D8}" type="slidenum">
              <a:rPr lang="it-IT" smtClean="0"/>
              <a:t>8</a:t>
            </a:fld>
            <a:endParaRPr lang="it-IT"/>
          </a:p>
        </p:txBody>
      </p:sp>
    </p:spTree>
    <p:extLst>
      <p:ext uri="{BB962C8B-B14F-4D97-AF65-F5344CB8AC3E}">
        <p14:creationId xmlns:p14="http://schemas.microsoft.com/office/powerpoint/2010/main" val="12348896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4947483-483C-492A-91EB-2AC18F85D390}"/>
              </a:ext>
            </a:extLst>
          </p:cNvPr>
          <p:cNvSpPr>
            <a:spLocks noGrp="1"/>
          </p:cNvSpPr>
          <p:nvPr>
            <p:ph type="title"/>
          </p:nvPr>
        </p:nvSpPr>
        <p:spPr/>
        <p:txBody>
          <a:bodyPr>
            <a:normAutofit/>
          </a:bodyPr>
          <a:lstStyle/>
          <a:p>
            <a:r>
              <a:rPr lang="it-IT" sz="3600" b="1" dirty="0">
                <a:latin typeface="Arial" panose="020B0604020202020204" pitchFamily="34" charset="0"/>
                <a:cs typeface="Arial" panose="020B0604020202020204" pitchFamily="34" charset="0"/>
              </a:rPr>
              <a:t>Scelte implementative </a:t>
            </a:r>
            <a:r>
              <a:rPr lang="it-IT" sz="3600" dirty="0">
                <a:latin typeface="Arial" panose="020B0604020202020204" pitchFamily="34" charset="0"/>
                <a:cs typeface="Arial" panose="020B0604020202020204" pitchFamily="34" charset="0"/>
              </a:rPr>
              <a:t>– session</a:t>
            </a:r>
          </a:p>
        </p:txBody>
      </p:sp>
      <p:sp>
        <p:nvSpPr>
          <p:cNvPr id="3" name="Segnaposto contenuto 2">
            <a:extLst>
              <a:ext uri="{FF2B5EF4-FFF2-40B4-BE49-F238E27FC236}">
                <a16:creationId xmlns:a16="http://schemas.microsoft.com/office/drawing/2014/main" id="{5A5E5B2C-CAC2-4839-BC74-3C8BEC14A3F9}"/>
              </a:ext>
            </a:extLst>
          </p:cNvPr>
          <p:cNvSpPr>
            <a:spLocks noGrp="1"/>
          </p:cNvSpPr>
          <p:nvPr>
            <p:ph idx="1"/>
          </p:nvPr>
        </p:nvSpPr>
        <p:spPr/>
        <p:txBody>
          <a:bodyPr>
            <a:normAutofit/>
          </a:bodyPr>
          <a:lstStyle/>
          <a:p>
            <a:pPr marL="0" indent="0">
              <a:buNone/>
            </a:pPr>
            <a:r>
              <a:rPr lang="it-IT" dirty="0">
                <a:latin typeface="Arial" panose="020B0604020202020204" pitchFamily="34" charset="0"/>
                <a:cs typeface="Arial" panose="020B0604020202020204" pitchFamily="34" charset="0"/>
              </a:rPr>
              <a:t>Nella session vengono salvate: </a:t>
            </a:r>
          </a:p>
          <a:p>
            <a:pPr marL="0" indent="0">
              <a:buNone/>
            </a:pPr>
            <a:endParaRPr lang="it-IT" dirty="0">
              <a:latin typeface="Arial" panose="020B0604020202020204" pitchFamily="34" charset="0"/>
              <a:cs typeface="Arial" panose="020B0604020202020204" pitchFamily="34" charset="0"/>
            </a:endParaRPr>
          </a:p>
          <a:p>
            <a:r>
              <a:rPr lang="it-IT" dirty="0">
                <a:latin typeface="Arial" panose="020B0604020202020204" pitchFamily="34" charset="0"/>
                <a:cs typeface="Arial" panose="020B0604020202020204" pitchFamily="34" charset="0"/>
              </a:rPr>
              <a:t>Le informazioni dell’utente </a:t>
            </a:r>
          </a:p>
          <a:p>
            <a:r>
              <a:rPr lang="it-IT" dirty="0">
                <a:latin typeface="Arial" panose="020B0604020202020204" pitchFamily="34" charset="0"/>
                <a:cs typeface="Arial" panose="020B0604020202020204" pitchFamily="34" charset="0"/>
              </a:rPr>
              <a:t>La keyword cercata</a:t>
            </a:r>
          </a:p>
          <a:p>
            <a:r>
              <a:rPr lang="it-IT" dirty="0">
                <a:latin typeface="Arial" panose="020B0604020202020204" pitchFamily="34" charset="0"/>
                <a:cs typeface="Arial" panose="020B0604020202020204" pitchFamily="34" charset="0"/>
              </a:rPr>
              <a:t>La lista di id degli item visualizzati</a:t>
            </a:r>
          </a:p>
          <a:p>
            <a:r>
              <a:rPr lang="it-IT" dirty="0">
                <a:latin typeface="Arial" panose="020B0604020202020204" pitchFamily="34" charset="0"/>
                <a:cs typeface="Arial" panose="020B0604020202020204" pitchFamily="34" charset="0"/>
              </a:rPr>
              <a:t>Le informazioni del contenuto del carrello</a:t>
            </a:r>
          </a:p>
          <a:p>
            <a:endParaRPr lang="it-IT" dirty="0">
              <a:latin typeface="Arial" panose="020B0604020202020204" pitchFamily="34" charset="0"/>
              <a:cs typeface="Arial" panose="020B0604020202020204" pitchFamily="34" charset="0"/>
            </a:endParaRPr>
          </a:p>
          <a:p>
            <a:pPr marL="457200" lvl="1" indent="0">
              <a:buNone/>
            </a:pPr>
            <a:endParaRPr lang="it-IT" dirty="0">
              <a:latin typeface="Arial" panose="020B0604020202020204" pitchFamily="34" charset="0"/>
              <a:cs typeface="Arial" panose="020B0604020202020204" pitchFamily="34" charset="0"/>
            </a:endParaRPr>
          </a:p>
          <a:p>
            <a:endParaRPr lang="it-IT" dirty="0">
              <a:latin typeface="Arial" panose="020B0604020202020204" pitchFamily="34" charset="0"/>
              <a:cs typeface="Arial" panose="020B0604020202020204" pitchFamily="34" charset="0"/>
            </a:endParaRPr>
          </a:p>
          <a:p>
            <a:endParaRPr lang="it-IT" dirty="0">
              <a:latin typeface="Arial" panose="020B0604020202020204" pitchFamily="34" charset="0"/>
              <a:cs typeface="Arial" panose="020B0604020202020204" pitchFamily="34" charset="0"/>
            </a:endParaRPr>
          </a:p>
        </p:txBody>
      </p:sp>
      <p:sp>
        <p:nvSpPr>
          <p:cNvPr id="4" name="Segnaposto numero diapositiva 3">
            <a:extLst>
              <a:ext uri="{FF2B5EF4-FFF2-40B4-BE49-F238E27FC236}">
                <a16:creationId xmlns:a16="http://schemas.microsoft.com/office/drawing/2014/main" id="{B987E37A-E804-434A-89BD-7DE35F776C17}"/>
              </a:ext>
            </a:extLst>
          </p:cNvPr>
          <p:cNvSpPr>
            <a:spLocks noGrp="1"/>
          </p:cNvSpPr>
          <p:nvPr>
            <p:ph type="sldNum" sz="quarter" idx="12"/>
          </p:nvPr>
        </p:nvSpPr>
        <p:spPr/>
        <p:txBody>
          <a:bodyPr/>
          <a:lstStyle/>
          <a:p>
            <a:fld id="{2496E117-2816-458B-861B-BD913AC898D8}" type="slidenum">
              <a:rPr lang="it-IT" smtClean="0"/>
              <a:t>9</a:t>
            </a:fld>
            <a:endParaRPr lang="it-IT"/>
          </a:p>
        </p:txBody>
      </p:sp>
    </p:spTree>
    <p:extLst>
      <p:ext uri="{BB962C8B-B14F-4D97-AF65-F5344CB8AC3E}">
        <p14:creationId xmlns:p14="http://schemas.microsoft.com/office/powerpoint/2010/main" val="403352698"/>
      </p:ext>
    </p:extLst>
  </p:cSld>
  <p:clrMapOvr>
    <a:masterClrMapping/>
  </p:clrMapOvr>
</p:sld>
</file>

<file path=ppt/theme/theme1.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279</TotalTime>
  <Words>3060</Words>
  <Application>Microsoft Office PowerPoint</Application>
  <PresentationFormat>Widescreen</PresentationFormat>
  <Paragraphs>413</Paragraphs>
  <Slides>63</Slides>
  <Notes>0</Notes>
  <HiddenSlides>0</HiddenSlides>
  <MMClips>0</MMClips>
  <ScaleCrop>false</ScaleCrop>
  <HeadingPairs>
    <vt:vector size="6" baseType="variant">
      <vt:variant>
        <vt:lpstr>Caratteri utilizzati</vt:lpstr>
      </vt:variant>
      <vt:variant>
        <vt:i4>7</vt:i4>
      </vt:variant>
      <vt:variant>
        <vt:lpstr>Tema</vt:lpstr>
      </vt:variant>
      <vt:variant>
        <vt:i4>1</vt:i4>
      </vt:variant>
      <vt:variant>
        <vt:lpstr>Titoli diapositive</vt:lpstr>
      </vt:variant>
      <vt:variant>
        <vt:i4>63</vt:i4>
      </vt:variant>
    </vt:vector>
  </HeadingPairs>
  <TitlesOfParts>
    <vt:vector size="71" baseType="lpstr">
      <vt:lpstr>Arial</vt:lpstr>
      <vt:lpstr>Calibri</vt:lpstr>
      <vt:lpstr>Calibri Light</vt:lpstr>
      <vt:lpstr>Hind</vt:lpstr>
      <vt:lpstr>Segoe UI</vt:lpstr>
      <vt:lpstr>Symbol</vt:lpstr>
      <vt:lpstr>Wingdings</vt:lpstr>
      <vt:lpstr>Tema di Office</vt:lpstr>
      <vt:lpstr>Progetto di TIW </vt:lpstr>
      <vt:lpstr>INDICE</vt:lpstr>
      <vt:lpstr>Specifiche del progetto - Versione HTML pura</vt:lpstr>
      <vt:lpstr>Specifiche del progetto - Versione HTML pura</vt:lpstr>
      <vt:lpstr>Specifiche del progetto - Versione HTML pura</vt:lpstr>
      <vt:lpstr>Strumenti utilizzati</vt:lpstr>
      <vt:lpstr>Scelte implementative – gestione degli errori</vt:lpstr>
      <vt:lpstr>Scelte implementative – filtri</vt:lpstr>
      <vt:lpstr>Scelte implementative – session</vt:lpstr>
      <vt:lpstr>Ulteriori Aggiunte</vt:lpstr>
      <vt:lpstr>Design del Database – Schema ER</vt:lpstr>
      <vt:lpstr>Design del Database – Definizione delle tabelle</vt:lpstr>
      <vt:lpstr>Design del Database – Definizione delle tabelle</vt:lpstr>
      <vt:lpstr>Design del Database – Definizione delle tabelle</vt:lpstr>
      <vt:lpstr>Design del Database – Definizione delle tabelle</vt:lpstr>
      <vt:lpstr>Design del Database – Definizione delle tabelle</vt:lpstr>
      <vt:lpstr>Design del Database – Definizione delle tabelle</vt:lpstr>
      <vt:lpstr>Design del Database – Definizione delle tabelle</vt:lpstr>
      <vt:lpstr>Design del Database – Definizione delle tabelle</vt:lpstr>
      <vt:lpstr>Design del Database – Definizione delle tabelle</vt:lpstr>
      <vt:lpstr>Componenti – Packages</vt:lpstr>
      <vt:lpstr>Componenti – Model Objects (Beans)</vt:lpstr>
      <vt:lpstr>Componenti – Data Access Objects (Classes)</vt:lpstr>
      <vt:lpstr>Componenti – Data Access Objects (Classes)</vt:lpstr>
      <vt:lpstr>Componenti – Controllers (servlets) </vt:lpstr>
      <vt:lpstr>Componenti – Exceptions</vt:lpstr>
      <vt:lpstr>Componenti – Filtri</vt:lpstr>
      <vt:lpstr>Componenti – Utils</vt:lpstr>
      <vt:lpstr>Componenti – Views (Templates) </vt:lpstr>
      <vt:lpstr>Componenti – Views (Templates) </vt:lpstr>
      <vt:lpstr>Struttura dell’applicazione (IFML)</vt:lpstr>
      <vt:lpstr>Sequence Diagram - Login </vt:lpstr>
      <vt:lpstr>Sequence Diagram - Register</vt:lpstr>
      <vt:lpstr>Sequence Diagram - Do search </vt:lpstr>
      <vt:lpstr>Sequence Diagram - Do search </vt:lpstr>
      <vt:lpstr>Sequence Diagram – View item</vt:lpstr>
      <vt:lpstr>Sequence Diagram - Add to cart</vt:lpstr>
      <vt:lpstr>Sequence Diagram - Add to cart</vt:lpstr>
      <vt:lpstr>Sequence Diagram – View cart</vt:lpstr>
      <vt:lpstr>Sequence Diagram – View cart</vt:lpstr>
      <vt:lpstr>Sequence Diagram – Do order</vt:lpstr>
      <vt:lpstr>Sequence Diagram – View orders</vt:lpstr>
      <vt:lpstr>Sequence Diagram – Do logout</vt:lpstr>
      <vt:lpstr>Progetto di TIW </vt:lpstr>
      <vt:lpstr>Specifiche del progetto - Versione con JavaScript</vt:lpstr>
      <vt:lpstr>Strumenti utilizzati</vt:lpstr>
      <vt:lpstr>Scelte implementative – gestione degli errori</vt:lpstr>
      <vt:lpstr>Scelte implementative – filtri</vt:lpstr>
      <vt:lpstr>Scelte implementative – session (Server)</vt:lpstr>
      <vt:lpstr>Scelte implementative – sessionStorage (client)</vt:lpstr>
      <vt:lpstr>Scelte implementative – Componenti</vt:lpstr>
      <vt:lpstr>Scelte implementative – Gestione viste</vt:lpstr>
      <vt:lpstr>Scelte implementative – Gestione viste</vt:lpstr>
      <vt:lpstr>Sequence Diagram - Login </vt:lpstr>
      <vt:lpstr>Sequence Diagram - Register</vt:lpstr>
      <vt:lpstr>Sequence Diagram - Do search </vt:lpstr>
      <vt:lpstr>Sequence Diagram - View item</vt:lpstr>
      <vt:lpstr>Sequence Diagram – Add to cart</vt:lpstr>
      <vt:lpstr>Sequence Diagram – Add to cart</vt:lpstr>
      <vt:lpstr>Sequence Diagram – View cart</vt:lpstr>
      <vt:lpstr>Sequence Diagram – Do order</vt:lpstr>
      <vt:lpstr>Sequence Diagram – View orders</vt:lpstr>
      <vt:lpstr>Sequence Diagram – Do logout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Progetto di TIW</dc:title>
  <dc:creator>Margherita Musumeci</dc:creator>
  <cp:lastModifiedBy>Margherita Musumeci</cp:lastModifiedBy>
  <cp:revision>19</cp:revision>
  <dcterms:created xsi:type="dcterms:W3CDTF">2021-06-18T16:13:37Z</dcterms:created>
  <dcterms:modified xsi:type="dcterms:W3CDTF">2021-06-27T18:03:27Z</dcterms:modified>
</cp:coreProperties>
</file>